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4664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F402F-0CD8-4D56-832B-0172BFEF475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57D8B9A-273B-435A-94EE-818C83BD0DA5}">
      <dgm:prSet custT="1"/>
      <dgm:spPr/>
      <dgm:t>
        <a:bodyPr/>
        <a:lstStyle/>
        <a:p>
          <a:pPr algn="ctr" rtl="0"/>
          <a:endParaRPr lang="ru-RU" sz="3200" b="1" u="sng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algn="ctr" rtl="0"/>
          <a:r>
            <a:rPr lang="ru-RU" sz="32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Повестка</a:t>
          </a:r>
          <a:r>
            <a:rPr lang="ru-RU" sz="2500" dirty="0" smtClean="0"/>
            <a:t/>
          </a:r>
          <a:br>
            <a:rPr lang="ru-RU" sz="2500" dirty="0" smtClean="0"/>
          </a:br>
          <a:endParaRPr lang="ru-RU" sz="2300" dirty="0" smtClean="0"/>
        </a:p>
        <a:p>
          <a:pPr algn="l"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1. Подведение итогов заочной региональной олимпиады «Финансовая грамотность»</a:t>
          </a:r>
          <a:br>
            <a:rPr lang="ru-RU" sz="2300" dirty="0" smtClean="0">
              <a:latin typeface="Times New Roman" pitchFamily="18" charset="0"/>
              <a:cs typeface="Times New Roman" pitchFamily="18" charset="0"/>
            </a:rPr>
          </a:br>
          <a:r>
            <a:rPr lang="ru-RU" sz="2300" i="1" dirty="0" smtClean="0">
              <a:latin typeface="Times New Roman" pitchFamily="18" charset="0"/>
              <a:cs typeface="Times New Roman" pitchFamily="18" charset="0"/>
            </a:rPr>
            <a:t>2.Выступление по теме «Использование игровых технологий как способ </a:t>
          </a:r>
          <a:r>
            <a:rPr lang="ru-RU" sz="2300" i="1" dirty="0" smtClean="0">
              <a:latin typeface="Times New Roman" pitchFamily="18" charset="0"/>
              <a:cs typeface="Times New Roman" pitchFamily="18" charset="0"/>
            </a:rPr>
            <a:t>мотивации» </a:t>
          </a:r>
          <a:endParaRPr lang="ru-RU" sz="2300" i="1" dirty="0" smtClean="0"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2300" b="0" i="1" dirty="0" smtClean="0">
              <a:latin typeface="Times New Roman" pitchFamily="18" charset="0"/>
              <a:cs typeface="Times New Roman" pitchFamily="18" charset="0"/>
            </a:rPr>
            <a:t>Лузина Елена Викторовна и Хоменко Валентина Васильевна)</a:t>
          </a:r>
        </a:p>
        <a:p>
          <a:pPr algn="l" rtl="0"/>
          <a:r>
            <a:rPr lang="ru-RU" sz="2300" b="0" i="1" dirty="0" smtClean="0">
              <a:latin typeface="Times New Roman" pitchFamily="18" charset="0"/>
              <a:cs typeface="Times New Roman" pitchFamily="18" charset="0"/>
            </a:rPr>
            <a:t>3.Выступление по теме «Значение организации и проведения конкурсов в образовательном учреждении»</a:t>
          </a:r>
        </a:p>
        <a:p>
          <a:pPr algn="l" rtl="0"/>
          <a:r>
            <a:rPr lang="ru-RU" sz="2300" b="0" i="1" dirty="0" smtClean="0">
              <a:latin typeface="Times New Roman" pitchFamily="18" charset="0"/>
              <a:cs typeface="Times New Roman" pitchFamily="18" charset="0"/>
            </a:rPr>
            <a:t>(Казакова Виктория Иосифовна)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300" dirty="0" smtClean="0">
              <a:latin typeface="Times New Roman" pitchFamily="18" charset="0"/>
              <a:cs typeface="Times New Roman" pitchFamily="18" charset="0"/>
            </a:rPr>
          </a:b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4.Направление методических пособий на присвоение грифа. Порядок и алгоритм представления</a:t>
          </a:r>
          <a:r>
            <a:rPr lang="ru-RU" sz="2500" dirty="0" smtClean="0"/>
            <a:t/>
          </a:r>
          <a:br>
            <a:rPr lang="ru-RU" sz="2500" dirty="0" smtClean="0"/>
          </a:br>
          <a:r>
            <a:rPr lang="ru-RU" sz="2500" dirty="0" smtClean="0"/>
            <a:t/>
          </a:r>
          <a:br>
            <a:rPr lang="ru-RU" sz="2500" dirty="0" smtClean="0"/>
          </a:br>
          <a:r>
            <a:rPr lang="ru-RU" sz="2500" dirty="0" smtClean="0"/>
            <a:t/>
          </a:r>
          <a:br>
            <a:rPr lang="ru-RU" sz="2500" dirty="0" smtClean="0"/>
          </a:br>
          <a:endParaRPr lang="ru-RU" sz="2500" b="1" i="1" dirty="0"/>
        </a:p>
      </dgm:t>
    </dgm:pt>
    <dgm:pt modelId="{8FE34BFC-CFDB-4F92-9BC4-D42E8BE185DA}" type="parTrans" cxnId="{5263F486-96F0-47F2-B5D7-28B3C0D20E65}">
      <dgm:prSet/>
      <dgm:spPr/>
      <dgm:t>
        <a:bodyPr/>
        <a:lstStyle/>
        <a:p>
          <a:endParaRPr lang="ru-RU"/>
        </a:p>
      </dgm:t>
    </dgm:pt>
    <dgm:pt modelId="{629FD4ED-04FC-4094-BE8E-D79835C7D900}" type="sibTrans" cxnId="{5263F486-96F0-47F2-B5D7-28B3C0D20E65}">
      <dgm:prSet/>
      <dgm:spPr/>
      <dgm:t>
        <a:bodyPr/>
        <a:lstStyle/>
        <a:p>
          <a:endParaRPr lang="ru-RU"/>
        </a:p>
      </dgm:t>
    </dgm:pt>
    <dgm:pt modelId="{0CF1C748-53CD-41E2-BFD5-6988720AA776}" type="pres">
      <dgm:prSet presAssocID="{158F402F-0CD8-4D56-832B-0172BFEF475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7AF095C-E366-4028-9F94-43B24DA49F2D}" type="pres">
      <dgm:prSet presAssocID="{757D8B9A-273B-435A-94EE-818C83BD0DA5}" presName="vertOne" presStyleCnt="0"/>
      <dgm:spPr/>
    </dgm:pt>
    <dgm:pt modelId="{50C63A5D-79AB-4E99-AB19-A690CE7E4D1B}" type="pres">
      <dgm:prSet presAssocID="{757D8B9A-273B-435A-94EE-818C83BD0DA5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0E4DC4-E880-40A1-99E6-7E4E67A63011}" type="pres">
      <dgm:prSet presAssocID="{757D8B9A-273B-435A-94EE-818C83BD0DA5}" presName="horzOne" presStyleCnt="0"/>
      <dgm:spPr/>
    </dgm:pt>
  </dgm:ptLst>
  <dgm:cxnLst>
    <dgm:cxn modelId="{D66E99EE-9FB8-4961-9D93-95A3572ED498}" type="presOf" srcId="{757D8B9A-273B-435A-94EE-818C83BD0DA5}" destId="{50C63A5D-79AB-4E99-AB19-A690CE7E4D1B}" srcOrd="0" destOrd="0" presId="urn:microsoft.com/office/officeart/2005/8/layout/hierarchy4"/>
    <dgm:cxn modelId="{5263F486-96F0-47F2-B5D7-28B3C0D20E65}" srcId="{158F402F-0CD8-4D56-832B-0172BFEF4757}" destId="{757D8B9A-273B-435A-94EE-818C83BD0DA5}" srcOrd="0" destOrd="0" parTransId="{8FE34BFC-CFDB-4F92-9BC4-D42E8BE185DA}" sibTransId="{629FD4ED-04FC-4094-BE8E-D79835C7D900}"/>
    <dgm:cxn modelId="{E6FC22EA-6D4A-4404-8ADE-BE1642D2FE0E}" type="presOf" srcId="{158F402F-0CD8-4D56-832B-0172BFEF4757}" destId="{0CF1C748-53CD-41E2-BFD5-6988720AA776}" srcOrd="0" destOrd="0" presId="urn:microsoft.com/office/officeart/2005/8/layout/hierarchy4"/>
    <dgm:cxn modelId="{F288E8E1-9464-4348-BF14-2F8FDCE46345}" type="presParOf" srcId="{0CF1C748-53CD-41E2-BFD5-6988720AA776}" destId="{C7AF095C-E366-4028-9F94-43B24DA49F2D}" srcOrd="0" destOrd="0" presId="urn:microsoft.com/office/officeart/2005/8/layout/hierarchy4"/>
    <dgm:cxn modelId="{E349BB2B-236B-4F2C-9CAD-E76FB8F61A79}" type="presParOf" srcId="{C7AF095C-E366-4028-9F94-43B24DA49F2D}" destId="{50C63A5D-79AB-4E99-AB19-A690CE7E4D1B}" srcOrd="0" destOrd="0" presId="urn:microsoft.com/office/officeart/2005/8/layout/hierarchy4"/>
    <dgm:cxn modelId="{33511747-6CF3-499F-80D6-AE1DBFC4C383}" type="presParOf" srcId="{C7AF095C-E366-4028-9F94-43B24DA49F2D}" destId="{020E4DC4-E880-40A1-99E6-7E4E67A63011}" srcOrd="1" destOrd="0" presId="urn:microsoft.com/office/officeart/2005/8/layout/hierarchy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FD8E630-49C8-4204-BD36-D846458678E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7BFE285B-D788-45DB-9ACC-D98BF9DE5DA4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Положение о порядке присвоения учебным изданиям грифа Совета директоров профессиональных образовательных организаций Пермского каря – утверждено 06.06.2018 г.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8017CA2-B719-411A-B20D-3E8D65E18A65}" type="parTrans" cxnId="{1BB4E164-3C20-42EE-9766-E93557BF719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612A460-AB0A-4AE0-8431-6236EF16E767}" type="sibTrans" cxnId="{1BB4E164-3C20-42EE-9766-E93557BF719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61A54E-70B9-4B9D-BCC8-22B36133D38E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Шаг первый: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рассмотреть учебное издание на заседании рабочей группы, с предоставлением выписки из протокола заседания с рекомендацией издания к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грифованию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 Совет директоров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F48DDAA-A404-49D9-AAF4-62F9623AFBE3}" type="parTrans" cxnId="{96FD2078-CEF3-4BB6-B533-DAA1289287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399D65-1A8C-4E97-98AA-D767AB7EE709}" type="sibTrans" cxnId="{96FD2078-CEF3-4BB6-B533-DAA1289287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0849052-99C1-496E-850C-8D672AC2C2CD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Шаг второй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 направить на имя председателя РУМО письмо-заявление, авторский вариант учебного издания и две внешние развернутые рецензии и выписку из протокола заседания Рабочей группы.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F733C04-6971-49E4-946D-16F3913F02A2}" type="parTrans" cxnId="{D646135F-26B1-4E30-AFEA-7CDDF4ABFA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6ECE4C4-B9D4-493F-BC12-6128D9A05EC8}" type="sibTrans" cxnId="{D646135F-26B1-4E30-AFEA-7CDDF4ABFA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88737D-73B1-4CFA-9FD4-76CDE44B939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Экспертная группа собирается в течение учебного года с периодичностью один раз в два месяца, начиная с сентября по май включительно.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5E15BBA-3C1D-42FA-8231-A9A59FAB14AF}" type="parTrans" cxnId="{351EBB2D-F0C5-453D-A9DA-0E43CB188C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256FE68-7005-4C4D-B69A-57A264E81FB1}" type="sibTrans" cxnId="{351EBB2D-F0C5-453D-A9DA-0E43CB188C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6A2DF70-8641-4192-8EF0-CC5CAD2A283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Приказ о присвоении грифа высылается в адрес заявителя, директора профессиональной  образовательной организации и руководителя РУМО, размещается на сайте Совета директоров.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EB7F2B-9DFB-4CA5-8071-C10FDA0D7A77}" type="parTrans" cxnId="{A7743DF0-4A78-4551-8AE8-F630539BFA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72B0D1-F38C-487C-900C-9DEC82DBA084}" type="sibTrans" cxnId="{A7743DF0-4A78-4551-8AE8-F630539BFA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9461291-B757-4227-B295-C9103A5D191C}" type="pres">
      <dgm:prSet presAssocID="{8FD8E630-49C8-4204-BD36-D846458678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964C41-2254-4027-AA93-DFA7B69719D2}" type="pres">
      <dgm:prSet presAssocID="{7BFE285B-D788-45DB-9ACC-D98BF9DE5DA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68473-8840-4178-9054-7B85B31408B0}" type="pres">
      <dgm:prSet presAssocID="{3612A460-AB0A-4AE0-8431-6236EF16E767}" presName="spacer" presStyleCnt="0"/>
      <dgm:spPr/>
    </dgm:pt>
    <dgm:pt modelId="{910E6587-26B1-4264-A881-DB876FF12D23}" type="pres">
      <dgm:prSet presAssocID="{B161A54E-70B9-4B9D-BCC8-22B36133D38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01273-835A-49DF-83F9-C3A40C60FBF2}" type="pres">
      <dgm:prSet presAssocID="{ED399D65-1A8C-4E97-98AA-D767AB7EE709}" presName="spacer" presStyleCnt="0"/>
      <dgm:spPr/>
    </dgm:pt>
    <dgm:pt modelId="{E5869846-2A80-4B30-B6F8-20687E042221}" type="pres">
      <dgm:prSet presAssocID="{C0849052-99C1-496E-850C-8D672AC2C2C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E4A71-89CC-4C8E-BBF7-EB84A727828E}" type="pres">
      <dgm:prSet presAssocID="{D6ECE4C4-B9D4-493F-BC12-6128D9A05EC8}" presName="spacer" presStyleCnt="0"/>
      <dgm:spPr/>
    </dgm:pt>
    <dgm:pt modelId="{7F456398-E154-44FB-839E-6977FA63BBCD}" type="pres">
      <dgm:prSet presAssocID="{8488737D-73B1-4CFA-9FD4-76CDE44B939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F76A2-DEBC-4F36-A47B-8C49B07B3F58}" type="pres">
      <dgm:prSet presAssocID="{8256FE68-7005-4C4D-B69A-57A264E81FB1}" presName="spacer" presStyleCnt="0"/>
      <dgm:spPr/>
    </dgm:pt>
    <dgm:pt modelId="{0DDD8145-0828-4D44-9AC2-5FB4DA20956B}" type="pres">
      <dgm:prSet presAssocID="{26A2DF70-8641-4192-8EF0-CC5CAD2A283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1A1A62-9EEF-42B9-A28C-EBB00408545C}" type="presOf" srcId="{7BFE285B-D788-45DB-9ACC-D98BF9DE5DA4}" destId="{F3964C41-2254-4027-AA93-DFA7B69719D2}" srcOrd="0" destOrd="0" presId="urn:microsoft.com/office/officeart/2005/8/layout/vList2"/>
    <dgm:cxn modelId="{214B867E-7536-4E70-93CC-AF6916BB8C00}" type="presOf" srcId="{8488737D-73B1-4CFA-9FD4-76CDE44B9396}" destId="{7F456398-E154-44FB-839E-6977FA63BBCD}" srcOrd="0" destOrd="0" presId="urn:microsoft.com/office/officeart/2005/8/layout/vList2"/>
    <dgm:cxn modelId="{E71B2765-D84A-4361-AB31-8F1CBBB32269}" type="presOf" srcId="{26A2DF70-8641-4192-8EF0-CC5CAD2A2833}" destId="{0DDD8145-0828-4D44-9AC2-5FB4DA20956B}" srcOrd="0" destOrd="0" presId="urn:microsoft.com/office/officeart/2005/8/layout/vList2"/>
    <dgm:cxn modelId="{D646135F-26B1-4E30-AFEA-7CDDF4ABFA44}" srcId="{8FD8E630-49C8-4204-BD36-D846458678ED}" destId="{C0849052-99C1-496E-850C-8D672AC2C2CD}" srcOrd="2" destOrd="0" parTransId="{CF733C04-6971-49E4-946D-16F3913F02A2}" sibTransId="{D6ECE4C4-B9D4-493F-BC12-6128D9A05EC8}"/>
    <dgm:cxn modelId="{351EBB2D-F0C5-453D-A9DA-0E43CB188C2E}" srcId="{8FD8E630-49C8-4204-BD36-D846458678ED}" destId="{8488737D-73B1-4CFA-9FD4-76CDE44B9396}" srcOrd="3" destOrd="0" parTransId="{05E15BBA-3C1D-42FA-8231-A9A59FAB14AF}" sibTransId="{8256FE68-7005-4C4D-B69A-57A264E81FB1}"/>
    <dgm:cxn modelId="{E8CAF2F1-CFE7-4ABC-BFFC-17DFB1DCAFFA}" type="presOf" srcId="{B161A54E-70B9-4B9D-BCC8-22B36133D38E}" destId="{910E6587-26B1-4264-A881-DB876FF12D23}" srcOrd="0" destOrd="0" presId="urn:microsoft.com/office/officeart/2005/8/layout/vList2"/>
    <dgm:cxn modelId="{96FD2078-CEF3-4BB6-B533-DAA1289287DA}" srcId="{8FD8E630-49C8-4204-BD36-D846458678ED}" destId="{B161A54E-70B9-4B9D-BCC8-22B36133D38E}" srcOrd="1" destOrd="0" parTransId="{1F48DDAA-A404-49D9-AAF4-62F9623AFBE3}" sibTransId="{ED399D65-1A8C-4E97-98AA-D767AB7EE709}"/>
    <dgm:cxn modelId="{AA3BE9C4-DD8E-4B75-B7A7-0881508B8941}" type="presOf" srcId="{C0849052-99C1-496E-850C-8D672AC2C2CD}" destId="{E5869846-2A80-4B30-B6F8-20687E042221}" srcOrd="0" destOrd="0" presId="urn:microsoft.com/office/officeart/2005/8/layout/vList2"/>
    <dgm:cxn modelId="{7628F636-4C8F-493B-9E80-F0F33E8CEEC4}" type="presOf" srcId="{8FD8E630-49C8-4204-BD36-D846458678ED}" destId="{F9461291-B757-4227-B295-C9103A5D191C}" srcOrd="0" destOrd="0" presId="urn:microsoft.com/office/officeart/2005/8/layout/vList2"/>
    <dgm:cxn modelId="{1BB4E164-3C20-42EE-9766-E93557BF7191}" srcId="{8FD8E630-49C8-4204-BD36-D846458678ED}" destId="{7BFE285B-D788-45DB-9ACC-D98BF9DE5DA4}" srcOrd="0" destOrd="0" parTransId="{38017CA2-B719-411A-B20D-3E8D65E18A65}" sibTransId="{3612A460-AB0A-4AE0-8431-6236EF16E767}"/>
    <dgm:cxn modelId="{A7743DF0-4A78-4551-8AE8-F630539BFA3B}" srcId="{8FD8E630-49C8-4204-BD36-D846458678ED}" destId="{26A2DF70-8641-4192-8EF0-CC5CAD2A2833}" srcOrd="4" destOrd="0" parTransId="{0BEB7F2B-9DFB-4CA5-8071-C10FDA0D7A77}" sibTransId="{B072B0D1-F38C-487C-900C-9DEC82DBA084}"/>
    <dgm:cxn modelId="{BC1A08B5-9AFE-477A-945F-2712C229101C}" type="presParOf" srcId="{F9461291-B757-4227-B295-C9103A5D191C}" destId="{F3964C41-2254-4027-AA93-DFA7B69719D2}" srcOrd="0" destOrd="0" presId="urn:microsoft.com/office/officeart/2005/8/layout/vList2"/>
    <dgm:cxn modelId="{924A10E5-05F2-4C1F-A547-204C2CE2FF32}" type="presParOf" srcId="{F9461291-B757-4227-B295-C9103A5D191C}" destId="{64068473-8840-4178-9054-7B85B31408B0}" srcOrd="1" destOrd="0" presId="urn:microsoft.com/office/officeart/2005/8/layout/vList2"/>
    <dgm:cxn modelId="{FA766D44-37C3-4455-9FD9-D9C86F110759}" type="presParOf" srcId="{F9461291-B757-4227-B295-C9103A5D191C}" destId="{910E6587-26B1-4264-A881-DB876FF12D23}" srcOrd="2" destOrd="0" presId="urn:microsoft.com/office/officeart/2005/8/layout/vList2"/>
    <dgm:cxn modelId="{FA9F8A82-D6FC-4688-9423-0A5BB42E3990}" type="presParOf" srcId="{F9461291-B757-4227-B295-C9103A5D191C}" destId="{60601273-835A-49DF-83F9-C3A40C60FBF2}" srcOrd="3" destOrd="0" presId="urn:microsoft.com/office/officeart/2005/8/layout/vList2"/>
    <dgm:cxn modelId="{E930EC94-ABD1-4CE5-AA80-EAF949140300}" type="presParOf" srcId="{F9461291-B757-4227-B295-C9103A5D191C}" destId="{E5869846-2A80-4B30-B6F8-20687E042221}" srcOrd="4" destOrd="0" presId="urn:microsoft.com/office/officeart/2005/8/layout/vList2"/>
    <dgm:cxn modelId="{5970ED68-AE7C-45F4-81C0-E00720CE575C}" type="presParOf" srcId="{F9461291-B757-4227-B295-C9103A5D191C}" destId="{1A9E4A71-89CC-4C8E-BBF7-EB84A727828E}" srcOrd="5" destOrd="0" presId="urn:microsoft.com/office/officeart/2005/8/layout/vList2"/>
    <dgm:cxn modelId="{36D1C24C-BE7B-4310-8EC0-04CCC6BD6D29}" type="presParOf" srcId="{F9461291-B757-4227-B295-C9103A5D191C}" destId="{7F456398-E154-44FB-839E-6977FA63BBCD}" srcOrd="6" destOrd="0" presId="urn:microsoft.com/office/officeart/2005/8/layout/vList2"/>
    <dgm:cxn modelId="{94081EBD-3B8D-4FD9-8FAB-EC5D6D36E6AB}" type="presParOf" srcId="{F9461291-B757-4227-B295-C9103A5D191C}" destId="{866F76A2-DEBC-4F36-A47B-8C49B07B3F58}" srcOrd="7" destOrd="0" presId="urn:microsoft.com/office/officeart/2005/8/layout/vList2"/>
    <dgm:cxn modelId="{BB9E5E20-7AE9-4158-9FAE-0EE1219ED5E2}" type="presParOf" srcId="{F9461291-B757-4227-B295-C9103A5D191C}" destId="{0DDD8145-0828-4D44-9AC2-5FB4DA20956B}" srcOrd="8" destOrd="0" presId="urn:microsoft.com/office/officeart/2005/8/layout/vList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B8C349D-EDD3-4D65-A539-161A85A2146A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E1CF93A-F5B4-441D-BCE0-D882BE4189A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Учебно-теоретические издания (учебник, учебное пособие: курс лекций, конспект лекций)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D121EBE-301E-47FF-A6FB-8A4680D39C1E}" type="parTrans" cxnId="{BA34EFC0-25F5-4FCC-8CDD-D17287005C5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804B6C0-CCC3-4A73-BC16-F4DD70911DFB}" type="sibTrans" cxnId="{BA34EFC0-25F5-4FCC-8CDD-D17287005C5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2D80798-7B7D-488E-ABD7-6F153C4D8573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Учебно-практические издания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(практикум: сборник упражнений, сборник задач, сборник лабораторных, практических, контрольных занятий)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5046AAF-0F4E-4668-899B-E8DDCE07FEDE}" type="parTrans" cxnId="{37C4BC49-6E67-4174-947C-F943C0492A9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12F8B74-B125-4BBD-AC58-206D610CFA70}" type="sibTrans" cxnId="{37C4BC49-6E67-4174-947C-F943C0492A9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4B81EF7-8A1D-40AA-BC2D-66C868DA83B6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Учебно-методические издания (методические рекомендации по изучению курса, выполнению контрольных, курсовых, дипломных работ)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1881267-CE84-408D-B7CD-942BDDC0BFCC}" type="parTrans" cxnId="{AF1632F3-F1F4-45B2-BE74-93A4399798F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EE1AE8B-A4FD-405F-B2CF-10797A0B7656}" type="sibTrans" cxnId="{AF1632F3-F1F4-45B2-BE74-93A4399798F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704F363-C027-4DB0-821C-3519BC4215FA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Учебно-справочное издание, учебно-терминологический словарь (глоссарий), учебный справочник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C31210-571E-4ECD-B97F-780C3A0AE3AE}" type="parTrans" cxnId="{E3B9092E-7E2C-49DB-827C-B696EFC03F8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2005F14-891A-47AF-A2BE-6D3305DD25F9}" type="sibTrans" cxnId="{E3B9092E-7E2C-49DB-827C-B696EFC03F8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750985F4-2944-4B6C-B870-D61949336DD9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Учебно-программные издания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(учебный план, тематический план, учебная программа, программа практики)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1855017-787D-4D8A-A8AC-13D874EDA585}" type="parTrans" cxnId="{5A57C1DC-89E6-4E59-B962-F1DC9CA5AEE4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5672961-35D7-40D7-91A1-930E67D047BF}" type="sibTrans" cxnId="{5A57C1DC-89E6-4E59-B962-F1DC9CA5AEE4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695C88F-83A4-4736-8ADA-EF7B453E4D53}" type="pres">
      <dgm:prSet presAssocID="{4B8C349D-EDD3-4D65-A539-161A85A214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2344D6-D210-49CC-96C4-8D643C31B0FF}" type="pres">
      <dgm:prSet presAssocID="{7E1CF93A-F5B4-441D-BCE0-D882BE4189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9780E-5E11-40C5-BC9C-0BCA52B3FF08}" type="pres">
      <dgm:prSet presAssocID="{9804B6C0-CCC3-4A73-BC16-F4DD70911DFB}" presName="sibTrans" presStyleCnt="0"/>
      <dgm:spPr/>
    </dgm:pt>
    <dgm:pt modelId="{DC322425-EB5B-45EE-A5AF-50C88A974ADE}" type="pres">
      <dgm:prSet presAssocID="{D2D80798-7B7D-488E-ABD7-6F153C4D857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65DDA-F09F-4969-935A-BAE5B2435C8C}" type="pres">
      <dgm:prSet presAssocID="{612F8B74-B125-4BBD-AC58-206D610CFA70}" presName="sibTrans" presStyleCnt="0"/>
      <dgm:spPr/>
    </dgm:pt>
    <dgm:pt modelId="{55C1CB3A-22B6-40C8-B6B0-DDD68306D7CD}" type="pres">
      <dgm:prSet presAssocID="{A4B81EF7-8A1D-40AA-BC2D-66C868DA83B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1E6A0-78A0-4B67-893F-6124CE37F7AE}" type="pres">
      <dgm:prSet presAssocID="{BEE1AE8B-A4FD-405F-B2CF-10797A0B7656}" presName="sibTrans" presStyleCnt="0"/>
      <dgm:spPr/>
    </dgm:pt>
    <dgm:pt modelId="{354FF5DE-6B20-4A1F-AC1C-2EA57F54A700}" type="pres">
      <dgm:prSet presAssocID="{8704F363-C027-4DB0-821C-3519BC4215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0C93A-E155-4100-B620-D8F294DB4E9F}" type="pres">
      <dgm:prSet presAssocID="{22005F14-891A-47AF-A2BE-6D3305DD25F9}" presName="sibTrans" presStyleCnt="0"/>
      <dgm:spPr/>
    </dgm:pt>
    <dgm:pt modelId="{B8069A0D-7198-47C6-BB0D-AE48EE584D66}" type="pres">
      <dgm:prSet presAssocID="{750985F4-2944-4B6C-B870-D61949336DD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81FB13-C6EA-477D-BE54-E4E793597B2D}" type="presOf" srcId="{7E1CF93A-F5B4-441D-BCE0-D882BE4189AD}" destId="{622344D6-D210-49CC-96C4-8D643C31B0FF}" srcOrd="0" destOrd="0" presId="urn:microsoft.com/office/officeart/2005/8/layout/default"/>
    <dgm:cxn modelId="{1FBE9991-F6B4-4F9F-86CE-D1AFBD4E325D}" type="presOf" srcId="{4B8C349D-EDD3-4D65-A539-161A85A2146A}" destId="{E695C88F-83A4-4736-8ADA-EF7B453E4D53}" srcOrd="0" destOrd="0" presId="urn:microsoft.com/office/officeart/2005/8/layout/default"/>
    <dgm:cxn modelId="{E3B9092E-7E2C-49DB-827C-B696EFC03F89}" srcId="{4B8C349D-EDD3-4D65-A539-161A85A2146A}" destId="{8704F363-C027-4DB0-821C-3519BC4215FA}" srcOrd="3" destOrd="0" parTransId="{C6C31210-571E-4ECD-B97F-780C3A0AE3AE}" sibTransId="{22005F14-891A-47AF-A2BE-6D3305DD25F9}"/>
    <dgm:cxn modelId="{AF1632F3-F1F4-45B2-BE74-93A4399798FD}" srcId="{4B8C349D-EDD3-4D65-A539-161A85A2146A}" destId="{A4B81EF7-8A1D-40AA-BC2D-66C868DA83B6}" srcOrd="2" destOrd="0" parTransId="{01881267-CE84-408D-B7CD-942BDDC0BFCC}" sibTransId="{BEE1AE8B-A4FD-405F-B2CF-10797A0B7656}"/>
    <dgm:cxn modelId="{BC4129F5-7F04-4BB9-8212-22F96F00678D}" type="presOf" srcId="{750985F4-2944-4B6C-B870-D61949336DD9}" destId="{B8069A0D-7198-47C6-BB0D-AE48EE584D66}" srcOrd="0" destOrd="0" presId="urn:microsoft.com/office/officeart/2005/8/layout/default"/>
    <dgm:cxn modelId="{BA34EFC0-25F5-4FCC-8CDD-D17287005C51}" srcId="{4B8C349D-EDD3-4D65-A539-161A85A2146A}" destId="{7E1CF93A-F5B4-441D-BCE0-D882BE4189AD}" srcOrd="0" destOrd="0" parTransId="{2D121EBE-301E-47FF-A6FB-8A4680D39C1E}" sibTransId="{9804B6C0-CCC3-4A73-BC16-F4DD70911DFB}"/>
    <dgm:cxn modelId="{5A57C1DC-89E6-4E59-B962-F1DC9CA5AEE4}" srcId="{4B8C349D-EDD3-4D65-A539-161A85A2146A}" destId="{750985F4-2944-4B6C-B870-D61949336DD9}" srcOrd="4" destOrd="0" parTransId="{91855017-787D-4D8A-A8AC-13D874EDA585}" sibTransId="{C5672961-35D7-40D7-91A1-930E67D047BF}"/>
    <dgm:cxn modelId="{2C4FAEA9-BD40-475E-A201-C84B1188A39E}" type="presOf" srcId="{8704F363-C027-4DB0-821C-3519BC4215FA}" destId="{354FF5DE-6B20-4A1F-AC1C-2EA57F54A700}" srcOrd="0" destOrd="0" presId="urn:microsoft.com/office/officeart/2005/8/layout/default"/>
    <dgm:cxn modelId="{1317DE09-F726-43E1-8BDE-AA79216CFB30}" type="presOf" srcId="{D2D80798-7B7D-488E-ABD7-6F153C4D8573}" destId="{DC322425-EB5B-45EE-A5AF-50C88A974ADE}" srcOrd="0" destOrd="0" presId="urn:microsoft.com/office/officeart/2005/8/layout/default"/>
    <dgm:cxn modelId="{00F67940-7F76-4952-A4BB-E6F84B443948}" type="presOf" srcId="{A4B81EF7-8A1D-40AA-BC2D-66C868DA83B6}" destId="{55C1CB3A-22B6-40C8-B6B0-DDD68306D7CD}" srcOrd="0" destOrd="0" presId="urn:microsoft.com/office/officeart/2005/8/layout/default"/>
    <dgm:cxn modelId="{37C4BC49-6E67-4174-947C-F943C0492A93}" srcId="{4B8C349D-EDD3-4D65-A539-161A85A2146A}" destId="{D2D80798-7B7D-488E-ABD7-6F153C4D8573}" srcOrd="1" destOrd="0" parTransId="{E5046AAF-0F4E-4668-899B-E8DDCE07FEDE}" sibTransId="{612F8B74-B125-4BBD-AC58-206D610CFA70}"/>
    <dgm:cxn modelId="{CD8756D7-884D-4D41-BB05-7381FE8A9586}" type="presParOf" srcId="{E695C88F-83A4-4736-8ADA-EF7B453E4D53}" destId="{622344D6-D210-49CC-96C4-8D643C31B0FF}" srcOrd="0" destOrd="0" presId="urn:microsoft.com/office/officeart/2005/8/layout/default"/>
    <dgm:cxn modelId="{1CA667D7-0B97-42A0-B293-A8F894C310E0}" type="presParOf" srcId="{E695C88F-83A4-4736-8ADA-EF7B453E4D53}" destId="{C5F9780E-5E11-40C5-BC9C-0BCA52B3FF08}" srcOrd="1" destOrd="0" presId="urn:microsoft.com/office/officeart/2005/8/layout/default"/>
    <dgm:cxn modelId="{7774B26E-CF00-4560-AC81-51F6B3ED8794}" type="presParOf" srcId="{E695C88F-83A4-4736-8ADA-EF7B453E4D53}" destId="{DC322425-EB5B-45EE-A5AF-50C88A974ADE}" srcOrd="2" destOrd="0" presId="urn:microsoft.com/office/officeart/2005/8/layout/default"/>
    <dgm:cxn modelId="{C0A43DFB-D6A4-44E8-8956-C973CC4BF411}" type="presParOf" srcId="{E695C88F-83A4-4736-8ADA-EF7B453E4D53}" destId="{74E65DDA-F09F-4969-935A-BAE5B2435C8C}" srcOrd="3" destOrd="0" presId="urn:microsoft.com/office/officeart/2005/8/layout/default"/>
    <dgm:cxn modelId="{B63FF3BB-C994-4A8A-B1B8-8C5A9A7A39B9}" type="presParOf" srcId="{E695C88F-83A4-4736-8ADA-EF7B453E4D53}" destId="{55C1CB3A-22B6-40C8-B6B0-DDD68306D7CD}" srcOrd="4" destOrd="0" presId="urn:microsoft.com/office/officeart/2005/8/layout/default"/>
    <dgm:cxn modelId="{7DED8010-B991-4DF8-B934-701A3E3197FB}" type="presParOf" srcId="{E695C88F-83A4-4736-8ADA-EF7B453E4D53}" destId="{A571E6A0-78A0-4B67-893F-6124CE37F7AE}" srcOrd="5" destOrd="0" presId="urn:microsoft.com/office/officeart/2005/8/layout/default"/>
    <dgm:cxn modelId="{C02876C0-E6AD-44B5-8219-40472D0D591C}" type="presParOf" srcId="{E695C88F-83A4-4736-8ADA-EF7B453E4D53}" destId="{354FF5DE-6B20-4A1F-AC1C-2EA57F54A700}" srcOrd="6" destOrd="0" presId="urn:microsoft.com/office/officeart/2005/8/layout/default"/>
    <dgm:cxn modelId="{910C1FA0-6AAC-449B-B761-2F53A388A89A}" type="presParOf" srcId="{E695C88F-83A4-4736-8ADA-EF7B453E4D53}" destId="{41D0C93A-E155-4100-B620-D8F294DB4E9F}" srcOrd="7" destOrd="0" presId="urn:microsoft.com/office/officeart/2005/8/layout/default"/>
    <dgm:cxn modelId="{22CC28D6-4E62-4CD1-8846-55940B9412AE}" type="presParOf" srcId="{E695C88F-83A4-4736-8ADA-EF7B453E4D53}" destId="{B8069A0D-7198-47C6-BB0D-AE48EE584D66}" srcOrd="8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4F09E8-BAE6-456F-BC10-C843F51332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B8E7D5-E5B5-49D4-A411-92BF1647E47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Сравнение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D15F6BB-AA9A-4162-8EF2-197E087E71F4}" type="parTrans" cxnId="{5E4D4E59-328B-4AD2-9927-31EC6CEF7D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0CE70F1-9B63-430C-9608-166EE1A0FA79}" type="sibTrans" cxnId="{5E4D4E59-328B-4AD2-9927-31EC6CEF7D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212CBD-0FA2-46D5-A284-8B7B2302BD6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15 образовательных учреждений (16.10.2020 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89628A4-0A94-4569-8112-E819C313A751}" type="parTrans" cxnId="{65C02515-8ADB-4917-9D96-DB1C685F18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2786A49-9452-44A3-A10E-FA4D648BFC44}" type="sibTrans" cxnId="{65C02515-8ADB-4917-9D96-DB1C685F18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868FBEE-7DD3-434A-B293-56FC02CA505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18 образовательных учреждений (21.10.2019 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B38128D-AF54-496B-A702-0CD40ACE6C4B}" type="parTrans" cxnId="{94E399E7-C239-4433-B103-DFA92412CAB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C6474F1-7C3D-4393-BD87-3ADEE0FBE7D8}" type="sibTrans" cxnId="{94E399E7-C239-4433-B103-DFA92412CAB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32C6CA-0D7A-4C63-A6B8-C758A0DAE01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Педагоги, принявшие участие в мероприятии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11C7BF9-B130-43AF-97E9-3C7631B7CBBF}" type="parTrans" cxnId="{A7AF2DFD-BFF4-4C8E-8360-AA871B859A3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FCE8B47-16DA-4DF2-81F4-FD77C54AA621}" type="sibTrans" cxnId="{A7AF2DFD-BFF4-4C8E-8360-AA871B859A3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7990872-1B9C-4BD4-BF45-15EC3A2A8D7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30 (16.10.2020 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9443540-F06F-4DE1-B84C-ADE726E9232D}" type="parTrans" cxnId="{A84586BA-6D9E-4BF5-B310-32A1E56FCB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4F1DF5F-10DF-4DFE-8BF1-83B57016B3C7}" type="sibTrans" cxnId="{A84586BA-6D9E-4BF5-B310-32A1E56FCB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5483A1C-0DF5-4923-9B68-BCDD8488E47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39 (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21.10.2019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0E96B3F-0180-4CA4-8CE0-0CEABDFE1284}" type="parTrans" cxnId="{A274CC8B-905E-40ED-8013-739C7E9BD66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9EB7CAD-681C-4E43-81F4-9EEB94CF03FC}" type="sibTrans" cxnId="{A274CC8B-905E-40ED-8013-739C7E9BD66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78E0D53-7184-4202-A20D-B4A047B6E2E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Студенты, принявшие участие в олимпиаде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412A600-F147-428E-A017-A468FC43A329}" type="parTrans" cxnId="{9568D105-685D-4AFA-B321-82B66E02E3B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02470ED-7914-4F30-8235-18BCEC6DB424}" type="sibTrans" cxnId="{9568D105-685D-4AFA-B321-82B66E02E3B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739238-0E85-4683-83FE-64A1F353BB5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170 (16.10.2020 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72920C3-0B98-4261-84BC-6A4699F7CE2E}" type="parTrans" cxnId="{7F6AC25B-32FE-4F69-B5CB-23B6F5FC88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863E7E1-028B-43EC-802D-F214057A50B1}" type="sibTrans" cxnId="{7F6AC25B-32FE-4F69-B5CB-23B6F5FC88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5E9EA58-1E7A-4BE3-B41D-D697C35BFEB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185 (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21.10.2019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г.)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707E22F-61B6-4BB9-8840-DC29F30558B6}" type="parTrans" cxnId="{5AE249C5-5AEF-4D4F-8726-ACAEBDD6662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1904D7D-C766-4673-B479-47EF65B72EF1}" type="sibTrans" cxnId="{5AE249C5-5AEF-4D4F-8726-ACAEBDD6662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1631A0E-0318-4609-B99B-8EB6F49BAF34}" type="pres">
      <dgm:prSet presAssocID="{974F09E8-BAE6-456F-BC10-C843F51332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25899F-AF6A-4725-964F-5861074AEB53}" type="pres">
      <dgm:prSet presAssocID="{F4B8E7D5-E5B5-49D4-A411-92BF1647E471}" presName="linNode" presStyleCnt="0"/>
      <dgm:spPr/>
    </dgm:pt>
    <dgm:pt modelId="{29C75B34-C32E-4712-B292-699952104E62}" type="pres">
      <dgm:prSet presAssocID="{F4B8E7D5-E5B5-49D4-A411-92BF1647E47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E51C0-CDD0-48C6-B3F2-33D1842780C4}" type="pres">
      <dgm:prSet presAssocID="{F4B8E7D5-E5B5-49D4-A411-92BF1647E47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A8F6F-93B8-4C92-A798-88AF5EE7B726}" type="pres">
      <dgm:prSet presAssocID="{10CE70F1-9B63-430C-9608-166EE1A0FA79}" presName="sp" presStyleCnt="0"/>
      <dgm:spPr/>
    </dgm:pt>
    <dgm:pt modelId="{D26D98B6-D07D-4A3A-A1DD-9AD1AF82EDA0}" type="pres">
      <dgm:prSet presAssocID="{2832C6CA-0D7A-4C63-A6B8-C758A0DAE010}" presName="linNode" presStyleCnt="0"/>
      <dgm:spPr/>
    </dgm:pt>
    <dgm:pt modelId="{EA585819-B180-4B13-8E4E-1D357D43597C}" type="pres">
      <dgm:prSet presAssocID="{2832C6CA-0D7A-4C63-A6B8-C758A0DAE01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554AA-4D8F-4520-9CAD-F61EDAE92ACD}" type="pres">
      <dgm:prSet presAssocID="{2832C6CA-0D7A-4C63-A6B8-C758A0DAE01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5B3E5-0736-401E-8B47-4DB83C972E82}" type="pres">
      <dgm:prSet presAssocID="{0FCE8B47-16DA-4DF2-81F4-FD77C54AA621}" presName="sp" presStyleCnt="0"/>
      <dgm:spPr/>
    </dgm:pt>
    <dgm:pt modelId="{578D578E-DA24-4215-A2B5-4C692BA9E662}" type="pres">
      <dgm:prSet presAssocID="{978E0D53-7184-4202-A20D-B4A047B6E2E4}" presName="linNode" presStyleCnt="0"/>
      <dgm:spPr/>
    </dgm:pt>
    <dgm:pt modelId="{0531A91A-426D-4C44-A1FF-07DAEB8B180F}" type="pres">
      <dgm:prSet presAssocID="{978E0D53-7184-4202-A20D-B4A047B6E2E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40D2F-DE27-4667-862F-C5077C4CA1F7}" type="pres">
      <dgm:prSet presAssocID="{978E0D53-7184-4202-A20D-B4A047B6E2E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586BA-6D9E-4BF5-B310-32A1E56FCBA9}" srcId="{2832C6CA-0D7A-4C63-A6B8-C758A0DAE010}" destId="{E7990872-1B9C-4BD4-BF45-15EC3A2A8D77}" srcOrd="0" destOrd="0" parTransId="{09443540-F06F-4DE1-B84C-ADE726E9232D}" sibTransId="{14F1DF5F-10DF-4DFE-8BF1-83B57016B3C7}"/>
    <dgm:cxn modelId="{F9B97E01-4DC0-416C-BF81-C210B3B436A0}" type="presOf" srcId="{75E9EA58-1E7A-4BE3-B41D-D697C35BFEB1}" destId="{63540D2F-DE27-4667-862F-C5077C4CA1F7}" srcOrd="0" destOrd="1" presId="urn:microsoft.com/office/officeart/2005/8/layout/vList5"/>
    <dgm:cxn modelId="{A7AF2DFD-BFF4-4C8E-8360-AA871B859A3D}" srcId="{974F09E8-BAE6-456F-BC10-C843F513324B}" destId="{2832C6CA-0D7A-4C63-A6B8-C758A0DAE010}" srcOrd="1" destOrd="0" parTransId="{611C7BF9-B130-43AF-97E9-3C7631B7CBBF}" sibTransId="{0FCE8B47-16DA-4DF2-81F4-FD77C54AA621}"/>
    <dgm:cxn modelId="{3336F7DA-CCDD-4BEF-9223-9FEAF072EDE5}" type="presOf" srcId="{974F09E8-BAE6-456F-BC10-C843F513324B}" destId="{F1631A0E-0318-4609-B99B-8EB6F49BAF34}" srcOrd="0" destOrd="0" presId="urn:microsoft.com/office/officeart/2005/8/layout/vList5"/>
    <dgm:cxn modelId="{5249DA52-A23E-4422-8B65-93D6694F5B58}" type="presOf" srcId="{B868FBEE-7DD3-434A-B293-56FC02CA5053}" destId="{B6BE51C0-CDD0-48C6-B3F2-33D1842780C4}" srcOrd="0" destOrd="1" presId="urn:microsoft.com/office/officeart/2005/8/layout/vList5"/>
    <dgm:cxn modelId="{65C02515-8ADB-4917-9D96-DB1C685F18DA}" srcId="{F4B8E7D5-E5B5-49D4-A411-92BF1647E471}" destId="{28212CBD-0FA2-46D5-A284-8B7B2302BD6B}" srcOrd="0" destOrd="0" parTransId="{F89628A4-0A94-4569-8112-E819C313A751}" sibTransId="{42786A49-9452-44A3-A10E-FA4D648BFC44}"/>
    <dgm:cxn modelId="{BC40D524-7573-4630-BE53-108486158F40}" type="presOf" srcId="{FC739238-0E85-4683-83FE-64A1F353BB51}" destId="{63540D2F-DE27-4667-862F-C5077C4CA1F7}" srcOrd="0" destOrd="0" presId="urn:microsoft.com/office/officeart/2005/8/layout/vList5"/>
    <dgm:cxn modelId="{A274CC8B-905E-40ED-8013-739C7E9BD66B}" srcId="{2832C6CA-0D7A-4C63-A6B8-C758A0DAE010}" destId="{25483A1C-0DF5-4923-9B68-BCDD8488E47B}" srcOrd="1" destOrd="0" parTransId="{E0E96B3F-0180-4CA4-8CE0-0CEABDFE1284}" sibTransId="{89EB7CAD-681C-4E43-81F4-9EEB94CF03FC}"/>
    <dgm:cxn modelId="{3FB03E60-73A3-4D2E-BF32-D3F9DF311399}" type="presOf" srcId="{25483A1C-0DF5-4923-9B68-BCDD8488E47B}" destId="{5D6554AA-4D8F-4520-9CAD-F61EDAE92ACD}" srcOrd="0" destOrd="1" presId="urn:microsoft.com/office/officeart/2005/8/layout/vList5"/>
    <dgm:cxn modelId="{94E399E7-C239-4433-B103-DFA92412CABD}" srcId="{F4B8E7D5-E5B5-49D4-A411-92BF1647E471}" destId="{B868FBEE-7DD3-434A-B293-56FC02CA5053}" srcOrd="1" destOrd="0" parTransId="{8B38128D-AF54-496B-A702-0CD40ACE6C4B}" sibTransId="{6C6474F1-7C3D-4393-BD87-3ADEE0FBE7D8}"/>
    <dgm:cxn modelId="{A019CDA4-834C-40F3-ADE6-02E6C92D8494}" type="presOf" srcId="{F4B8E7D5-E5B5-49D4-A411-92BF1647E471}" destId="{29C75B34-C32E-4712-B292-699952104E62}" srcOrd="0" destOrd="0" presId="urn:microsoft.com/office/officeart/2005/8/layout/vList5"/>
    <dgm:cxn modelId="{28A713C9-2610-41CB-811D-31A4FDF8E5CB}" type="presOf" srcId="{978E0D53-7184-4202-A20D-B4A047B6E2E4}" destId="{0531A91A-426D-4C44-A1FF-07DAEB8B180F}" srcOrd="0" destOrd="0" presId="urn:microsoft.com/office/officeart/2005/8/layout/vList5"/>
    <dgm:cxn modelId="{308A2651-83B1-4AD5-B762-9C22D326A424}" type="presOf" srcId="{28212CBD-0FA2-46D5-A284-8B7B2302BD6B}" destId="{B6BE51C0-CDD0-48C6-B3F2-33D1842780C4}" srcOrd="0" destOrd="0" presId="urn:microsoft.com/office/officeart/2005/8/layout/vList5"/>
    <dgm:cxn modelId="{898EE38D-A1A4-4D5D-B66D-DFF4A13FC387}" type="presOf" srcId="{2832C6CA-0D7A-4C63-A6B8-C758A0DAE010}" destId="{EA585819-B180-4B13-8E4E-1D357D43597C}" srcOrd="0" destOrd="0" presId="urn:microsoft.com/office/officeart/2005/8/layout/vList5"/>
    <dgm:cxn modelId="{7F6AC25B-32FE-4F69-B5CB-23B6F5FC8881}" srcId="{978E0D53-7184-4202-A20D-B4A047B6E2E4}" destId="{FC739238-0E85-4683-83FE-64A1F353BB51}" srcOrd="0" destOrd="0" parTransId="{172920C3-0B98-4261-84BC-6A4699F7CE2E}" sibTransId="{3863E7E1-028B-43EC-802D-F214057A50B1}"/>
    <dgm:cxn modelId="{5E4D4E59-328B-4AD2-9927-31EC6CEF7DEC}" srcId="{974F09E8-BAE6-456F-BC10-C843F513324B}" destId="{F4B8E7D5-E5B5-49D4-A411-92BF1647E471}" srcOrd="0" destOrd="0" parTransId="{DD15F6BB-AA9A-4162-8EF2-197E087E71F4}" sibTransId="{10CE70F1-9B63-430C-9608-166EE1A0FA79}"/>
    <dgm:cxn modelId="{DEB34E66-8541-44D0-B5DF-8CE7E2709A59}" type="presOf" srcId="{E7990872-1B9C-4BD4-BF45-15EC3A2A8D77}" destId="{5D6554AA-4D8F-4520-9CAD-F61EDAE92ACD}" srcOrd="0" destOrd="0" presId="urn:microsoft.com/office/officeart/2005/8/layout/vList5"/>
    <dgm:cxn modelId="{9568D105-685D-4AFA-B321-82B66E02E3B2}" srcId="{974F09E8-BAE6-456F-BC10-C843F513324B}" destId="{978E0D53-7184-4202-A20D-B4A047B6E2E4}" srcOrd="2" destOrd="0" parTransId="{F412A600-F147-428E-A017-A468FC43A329}" sibTransId="{002470ED-7914-4F30-8235-18BCEC6DB424}"/>
    <dgm:cxn modelId="{5AE249C5-5AEF-4D4F-8726-ACAEBDD66625}" srcId="{978E0D53-7184-4202-A20D-B4A047B6E2E4}" destId="{75E9EA58-1E7A-4BE3-B41D-D697C35BFEB1}" srcOrd="1" destOrd="0" parTransId="{4707E22F-61B6-4BB9-8840-DC29F30558B6}" sibTransId="{21904D7D-C766-4673-B479-47EF65B72EF1}"/>
    <dgm:cxn modelId="{5C5535D4-9FEF-4C4B-9B39-D4CE161A5733}" type="presParOf" srcId="{F1631A0E-0318-4609-B99B-8EB6F49BAF34}" destId="{3425899F-AF6A-4725-964F-5861074AEB53}" srcOrd="0" destOrd="0" presId="urn:microsoft.com/office/officeart/2005/8/layout/vList5"/>
    <dgm:cxn modelId="{30305080-123F-4A13-9730-ACAE68E905BA}" type="presParOf" srcId="{3425899F-AF6A-4725-964F-5861074AEB53}" destId="{29C75B34-C32E-4712-B292-699952104E62}" srcOrd="0" destOrd="0" presId="urn:microsoft.com/office/officeart/2005/8/layout/vList5"/>
    <dgm:cxn modelId="{35060ADB-4798-4DF3-B446-BE20EA404EFD}" type="presParOf" srcId="{3425899F-AF6A-4725-964F-5861074AEB53}" destId="{B6BE51C0-CDD0-48C6-B3F2-33D1842780C4}" srcOrd="1" destOrd="0" presId="urn:microsoft.com/office/officeart/2005/8/layout/vList5"/>
    <dgm:cxn modelId="{190F38CA-1B81-42C6-8AD9-5727E9293B94}" type="presParOf" srcId="{F1631A0E-0318-4609-B99B-8EB6F49BAF34}" destId="{24EA8F6F-93B8-4C92-A798-88AF5EE7B726}" srcOrd="1" destOrd="0" presId="urn:microsoft.com/office/officeart/2005/8/layout/vList5"/>
    <dgm:cxn modelId="{DC9CD01A-9D16-445C-A453-7190C6591754}" type="presParOf" srcId="{F1631A0E-0318-4609-B99B-8EB6F49BAF34}" destId="{D26D98B6-D07D-4A3A-A1DD-9AD1AF82EDA0}" srcOrd="2" destOrd="0" presId="urn:microsoft.com/office/officeart/2005/8/layout/vList5"/>
    <dgm:cxn modelId="{F1F34DDF-8D72-4A64-A5EE-C84AD3ACE06D}" type="presParOf" srcId="{D26D98B6-D07D-4A3A-A1DD-9AD1AF82EDA0}" destId="{EA585819-B180-4B13-8E4E-1D357D43597C}" srcOrd="0" destOrd="0" presId="urn:microsoft.com/office/officeart/2005/8/layout/vList5"/>
    <dgm:cxn modelId="{307CB9A8-4D47-4B6F-A53B-9E78637D0C0A}" type="presParOf" srcId="{D26D98B6-D07D-4A3A-A1DD-9AD1AF82EDA0}" destId="{5D6554AA-4D8F-4520-9CAD-F61EDAE92ACD}" srcOrd="1" destOrd="0" presId="urn:microsoft.com/office/officeart/2005/8/layout/vList5"/>
    <dgm:cxn modelId="{E9AE4605-E20B-4006-A619-C8ABA3652FA2}" type="presParOf" srcId="{F1631A0E-0318-4609-B99B-8EB6F49BAF34}" destId="{3075B3E5-0736-401E-8B47-4DB83C972E82}" srcOrd="3" destOrd="0" presId="urn:microsoft.com/office/officeart/2005/8/layout/vList5"/>
    <dgm:cxn modelId="{4C850E8F-6BCF-4F68-A5BC-7248ED645C5E}" type="presParOf" srcId="{F1631A0E-0318-4609-B99B-8EB6F49BAF34}" destId="{578D578E-DA24-4215-A2B5-4C692BA9E662}" srcOrd="4" destOrd="0" presId="urn:microsoft.com/office/officeart/2005/8/layout/vList5"/>
    <dgm:cxn modelId="{D13673A1-30E7-4A92-9497-B5FF19E98BA4}" type="presParOf" srcId="{578D578E-DA24-4215-A2B5-4C692BA9E662}" destId="{0531A91A-426D-4C44-A1FF-07DAEB8B180F}" srcOrd="0" destOrd="0" presId="urn:microsoft.com/office/officeart/2005/8/layout/vList5"/>
    <dgm:cxn modelId="{400397B8-70ED-40FF-BF64-569ED0386C09}" type="presParOf" srcId="{578D578E-DA24-4215-A2B5-4C692BA9E662}" destId="{63540D2F-DE27-4667-862F-C5077C4CA1F7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0BECC7-9156-4F6A-B6A7-C0BBD68F9DA0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4142F31-08EB-4EF3-AFB8-E68D57CDE470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Конкурсы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DF193FE-E015-4740-9DB9-4A334F8D944D}" type="parTrans" cxnId="{A371AA58-F558-495B-8CE1-2EFECBB1E7B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055B6BD-FB61-4684-AF1D-011BED742CAC}" type="sibTrans" cxnId="{A371AA58-F558-495B-8CE1-2EFECBB1E7B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48C9A94-6C3E-4460-9934-D51C01B5C42E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Учебная работа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FEDF7DD-E19E-4643-B925-C47BD65DFD72}" type="parTrans" cxnId="{3F2FA8B3-DA08-4F14-86F9-AED699FBC9F9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99D81CC-EBAD-43D2-9DA8-4AB50361CF53}" type="sibTrans" cxnId="{3F2FA8B3-DA08-4F14-86F9-AED699FBC9F9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40750A1-DC83-4115-8DCF-A31E44DF7CEA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Средство активизации познавательной деятельности студентов на учебном занятии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F73998E-F91A-48D1-B2E9-B80B623E3F14}" type="parTrans" cxnId="{AFF4D798-60B4-486F-9ABE-12ACEF9F0CEC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D7A1CB8-2A12-435A-87CB-5C2A4DF70CDC}" type="sibTrans" cxnId="{AFF4D798-60B4-486F-9ABE-12ACEF9F0CE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63351A0-8EEE-4646-9AD8-65C47C5D9D0A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Развитие мотивации в выбранной профессии, совершенствование качества подготовки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компетентных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специалистов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C374138-75E3-464A-806A-B8B7DADD53BA}" type="parTrans" cxnId="{B94419D8-5C91-4D83-9B92-BA0DB98E9088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2A4E99-5D39-4442-B5A2-5C2AA2E72AC6}" type="sibTrans" cxnId="{B94419D8-5C91-4D83-9B92-BA0DB98E9088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D1FAD4D-7657-469D-9393-C6D9BADD0A1B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Внеучебная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работа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1F56982-4BB2-47E8-AED9-6992AD1059D4}" type="parTrans" cxnId="{B4FA56A6-8CFD-4C36-8F8A-C531B7B25130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66FD417-0E8F-490F-9D9D-0D08105FD98A}" type="sibTrans" cxnId="{B4FA56A6-8CFD-4C36-8F8A-C531B7B2513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D5178EE-801C-4B0B-9E75-8DADA571460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Способствуют развитию творческого </a:t>
          </a:r>
          <a:r>
            <a:rPr lang="ru-RU" sz="1600" smtClean="0">
              <a:latin typeface="Times New Roman" pitchFamily="18" charset="0"/>
              <a:cs typeface="Times New Roman" pitchFamily="18" charset="0"/>
            </a:rPr>
            <a:t>потенциала студентов</a:t>
          </a:r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BE74A39-F4F4-4074-9D58-E3014D7DA3BD}" type="parTrans" cxnId="{682E6DAC-1A2E-4E30-B13A-45008835660A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2D4C0AD-FAEA-4BEE-A416-ECDB1FFEBAB7}" type="sibTrans" cxnId="{682E6DAC-1A2E-4E30-B13A-45008835660A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B0A818A-0528-41BA-800C-E1A52043DA0D}" type="pres">
      <dgm:prSet presAssocID="{4F0BECC7-9156-4F6A-B6A7-C0BBD68F9DA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E494B3-7679-430A-82F5-49DCF53A58FD}" type="pres">
      <dgm:prSet presAssocID="{B4142F31-08EB-4EF3-AFB8-E68D57CDE470}" presName="root1" presStyleCnt="0"/>
      <dgm:spPr/>
      <dgm:t>
        <a:bodyPr/>
        <a:lstStyle/>
        <a:p>
          <a:endParaRPr lang="ru-RU"/>
        </a:p>
      </dgm:t>
    </dgm:pt>
    <dgm:pt modelId="{2BA86C3F-D7DD-4C36-AEED-49AB1413F5AA}" type="pres">
      <dgm:prSet presAssocID="{B4142F31-08EB-4EF3-AFB8-E68D57CDE47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7E5486-9839-4E30-A92B-F79C4C37F607}" type="pres">
      <dgm:prSet presAssocID="{B4142F31-08EB-4EF3-AFB8-E68D57CDE470}" presName="level2hierChild" presStyleCnt="0"/>
      <dgm:spPr/>
      <dgm:t>
        <a:bodyPr/>
        <a:lstStyle/>
        <a:p>
          <a:endParaRPr lang="ru-RU"/>
        </a:p>
      </dgm:t>
    </dgm:pt>
    <dgm:pt modelId="{7702DF95-CB01-46FB-A187-582FC5ACC3FF}" type="pres">
      <dgm:prSet presAssocID="{8FEDF7DD-E19E-4643-B925-C47BD65DFD7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94C9377-2877-4DE0-8968-8F717F2A3E6B}" type="pres">
      <dgm:prSet presAssocID="{8FEDF7DD-E19E-4643-B925-C47BD65DFD7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AC3F1952-BE71-4DBB-A94F-AE0BF9A8A6CE}" type="pres">
      <dgm:prSet presAssocID="{E48C9A94-6C3E-4460-9934-D51C01B5C42E}" presName="root2" presStyleCnt="0"/>
      <dgm:spPr/>
      <dgm:t>
        <a:bodyPr/>
        <a:lstStyle/>
        <a:p>
          <a:endParaRPr lang="ru-RU"/>
        </a:p>
      </dgm:t>
    </dgm:pt>
    <dgm:pt modelId="{FD91F683-8FE0-45A5-B441-EA9814C354BA}" type="pres">
      <dgm:prSet presAssocID="{E48C9A94-6C3E-4460-9934-D51C01B5C42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221EDA-68C3-4122-AD34-FC2206BAF855}" type="pres">
      <dgm:prSet presAssocID="{E48C9A94-6C3E-4460-9934-D51C01B5C42E}" presName="level3hierChild" presStyleCnt="0"/>
      <dgm:spPr/>
      <dgm:t>
        <a:bodyPr/>
        <a:lstStyle/>
        <a:p>
          <a:endParaRPr lang="ru-RU"/>
        </a:p>
      </dgm:t>
    </dgm:pt>
    <dgm:pt modelId="{7431C7CF-6437-4832-BD97-26F96C53C1AB}" type="pres">
      <dgm:prSet presAssocID="{7F73998E-F91A-48D1-B2E9-B80B623E3F14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ECA8A205-7813-4A35-BAE8-2519885577AB}" type="pres">
      <dgm:prSet presAssocID="{7F73998E-F91A-48D1-B2E9-B80B623E3F14}" presName="connTx" presStyleLbl="parChTrans1D3" presStyleIdx="0" presStyleCnt="3"/>
      <dgm:spPr/>
      <dgm:t>
        <a:bodyPr/>
        <a:lstStyle/>
        <a:p>
          <a:endParaRPr lang="ru-RU"/>
        </a:p>
      </dgm:t>
    </dgm:pt>
    <dgm:pt modelId="{A303653A-86B8-4F3A-9111-37FED0F3793F}" type="pres">
      <dgm:prSet presAssocID="{040750A1-DC83-4115-8DCF-A31E44DF7CEA}" presName="root2" presStyleCnt="0"/>
      <dgm:spPr/>
      <dgm:t>
        <a:bodyPr/>
        <a:lstStyle/>
        <a:p>
          <a:endParaRPr lang="ru-RU"/>
        </a:p>
      </dgm:t>
    </dgm:pt>
    <dgm:pt modelId="{7D98E019-E03D-4343-8F2A-9613FA071153}" type="pres">
      <dgm:prSet presAssocID="{040750A1-DC83-4115-8DCF-A31E44DF7CEA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3FCEBF-2BB5-4861-8133-C0C7D83A746C}" type="pres">
      <dgm:prSet presAssocID="{040750A1-DC83-4115-8DCF-A31E44DF7CEA}" presName="level3hierChild" presStyleCnt="0"/>
      <dgm:spPr/>
      <dgm:t>
        <a:bodyPr/>
        <a:lstStyle/>
        <a:p>
          <a:endParaRPr lang="ru-RU"/>
        </a:p>
      </dgm:t>
    </dgm:pt>
    <dgm:pt modelId="{32895EF8-4B91-4216-8A69-6DF5B5D87A1C}" type="pres">
      <dgm:prSet presAssocID="{6C374138-75E3-464A-806A-B8B7DADD53B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1F1A2FC8-681F-4ADC-970E-4322FE644639}" type="pres">
      <dgm:prSet presAssocID="{6C374138-75E3-464A-806A-B8B7DADD53B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8E09FDC3-EE05-4BA2-9A5D-03CD07DDC8FB}" type="pres">
      <dgm:prSet presAssocID="{763351A0-8EEE-4646-9AD8-65C47C5D9D0A}" presName="root2" presStyleCnt="0"/>
      <dgm:spPr/>
      <dgm:t>
        <a:bodyPr/>
        <a:lstStyle/>
        <a:p>
          <a:endParaRPr lang="ru-RU"/>
        </a:p>
      </dgm:t>
    </dgm:pt>
    <dgm:pt modelId="{24E01426-375E-481E-B4F8-2E75767FF993}" type="pres">
      <dgm:prSet presAssocID="{763351A0-8EEE-4646-9AD8-65C47C5D9D0A}" presName="LevelTwoTextNode" presStyleLbl="node3" presStyleIdx="1" presStyleCnt="3" custScaleY="140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B42C7C-7EB0-4362-A616-F9EDAA10739E}" type="pres">
      <dgm:prSet presAssocID="{763351A0-8EEE-4646-9AD8-65C47C5D9D0A}" presName="level3hierChild" presStyleCnt="0"/>
      <dgm:spPr/>
      <dgm:t>
        <a:bodyPr/>
        <a:lstStyle/>
        <a:p>
          <a:endParaRPr lang="ru-RU"/>
        </a:p>
      </dgm:t>
    </dgm:pt>
    <dgm:pt modelId="{D04665CE-4B30-4790-BC3B-B5CF34119CB0}" type="pres">
      <dgm:prSet presAssocID="{01F56982-4BB2-47E8-AED9-6992AD1059D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05ABD591-A2AE-408F-9A5F-AA4D84BAF639}" type="pres">
      <dgm:prSet presAssocID="{01F56982-4BB2-47E8-AED9-6992AD1059D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95824ED-839A-423F-9250-31624B644707}" type="pres">
      <dgm:prSet presAssocID="{CD1FAD4D-7657-469D-9393-C6D9BADD0A1B}" presName="root2" presStyleCnt="0"/>
      <dgm:spPr/>
      <dgm:t>
        <a:bodyPr/>
        <a:lstStyle/>
        <a:p>
          <a:endParaRPr lang="ru-RU"/>
        </a:p>
      </dgm:t>
    </dgm:pt>
    <dgm:pt modelId="{F6BD36E4-FE1F-4F0E-8F3E-A674A887F741}" type="pres">
      <dgm:prSet presAssocID="{CD1FAD4D-7657-469D-9393-C6D9BADD0A1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83022B-4089-45EE-A2EA-6677C26A4616}" type="pres">
      <dgm:prSet presAssocID="{CD1FAD4D-7657-469D-9393-C6D9BADD0A1B}" presName="level3hierChild" presStyleCnt="0"/>
      <dgm:spPr/>
      <dgm:t>
        <a:bodyPr/>
        <a:lstStyle/>
        <a:p>
          <a:endParaRPr lang="ru-RU"/>
        </a:p>
      </dgm:t>
    </dgm:pt>
    <dgm:pt modelId="{F4EC3F6A-6DE1-41EF-89FB-D82EE160A945}" type="pres">
      <dgm:prSet presAssocID="{7BE74A39-F4F4-4074-9D58-E3014D7DA3BD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79718F9B-1510-41C7-93CB-BC5E2752EE8F}" type="pres">
      <dgm:prSet presAssocID="{7BE74A39-F4F4-4074-9D58-E3014D7DA3BD}" presName="connTx" presStyleLbl="parChTrans1D3" presStyleIdx="2" presStyleCnt="3"/>
      <dgm:spPr/>
      <dgm:t>
        <a:bodyPr/>
        <a:lstStyle/>
        <a:p>
          <a:endParaRPr lang="ru-RU"/>
        </a:p>
      </dgm:t>
    </dgm:pt>
    <dgm:pt modelId="{3AD5DB2B-5F66-49FB-A70D-B5D40D0007B2}" type="pres">
      <dgm:prSet presAssocID="{FD5178EE-801C-4B0B-9E75-8DADA5714601}" presName="root2" presStyleCnt="0"/>
      <dgm:spPr/>
      <dgm:t>
        <a:bodyPr/>
        <a:lstStyle/>
        <a:p>
          <a:endParaRPr lang="ru-RU"/>
        </a:p>
      </dgm:t>
    </dgm:pt>
    <dgm:pt modelId="{8226998E-9E51-4848-9641-172E457D4D5E}" type="pres">
      <dgm:prSet presAssocID="{FD5178EE-801C-4B0B-9E75-8DADA5714601}" presName="LevelTwoTextNode" presStyleLbl="node3" presStyleIdx="2" presStyleCnt="3" custLinFactNeighborX="1588" custLinFactNeighborY="31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CED58F-37F6-4480-B5E9-C6E68486F7F7}" type="pres">
      <dgm:prSet presAssocID="{FD5178EE-801C-4B0B-9E75-8DADA5714601}" presName="level3hierChild" presStyleCnt="0"/>
      <dgm:spPr/>
      <dgm:t>
        <a:bodyPr/>
        <a:lstStyle/>
        <a:p>
          <a:endParaRPr lang="ru-RU"/>
        </a:p>
      </dgm:t>
    </dgm:pt>
  </dgm:ptLst>
  <dgm:cxnLst>
    <dgm:cxn modelId="{3F2FA8B3-DA08-4F14-86F9-AED699FBC9F9}" srcId="{B4142F31-08EB-4EF3-AFB8-E68D57CDE470}" destId="{E48C9A94-6C3E-4460-9934-D51C01B5C42E}" srcOrd="0" destOrd="0" parTransId="{8FEDF7DD-E19E-4643-B925-C47BD65DFD72}" sibTransId="{799D81CC-EBAD-43D2-9DA8-4AB50361CF53}"/>
    <dgm:cxn modelId="{3D117D49-F4CC-4DD1-B530-94D721C4F6AD}" type="presOf" srcId="{01F56982-4BB2-47E8-AED9-6992AD1059D4}" destId="{05ABD591-A2AE-408F-9A5F-AA4D84BAF639}" srcOrd="1" destOrd="0" presId="urn:microsoft.com/office/officeart/2005/8/layout/hierarchy2"/>
    <dgm:cxn modelId="{1B99D914-2CAD-4258-9D4E-84F32A2FBC87}" type="presOf" srcId="{FD5178EE-801C-4B0B-9E75-8DADA5714601}" destId="{8226998E-9E51-4848-9641-172E457D4D5E}" srcOrd="0" destOrd="0" presId="urn:microsoft.com/office/officeart/2005/8/layout/hierarchy2"/>
    <dgm:cxn modelId="{47870B46-F686-466F-806B-4952047CCB19}" type="presOf" srcId="{B4142F31-08EB-4EF3-AFB8-E68D57CDE470}" destId="{2BA86C3F-D7DD-4C36-AEED-49AB1413F5AA}" srcOrd="0" destOrd="0" presId="urn:microsoft.com/office/officeart/2005/8/layout/hierarchy2"/>
    <dgm:cxn modelId="{9D3F6530-8BD7-45F3-AC76-42E6E3A1BBC9}" type="presOf" srcId="{8FEDF7DD-E19E-4643-B925-C47BD65DFD72}" destId="{7702DF95-CB01-46FB-A187-582FC5ACC3FF}" srcOrd="0" destOrd="0" presId="urn:microsoft.com/office/officeart/2005/8/layout/hierarchy2"/>
    <dgm:cxn modelId="{0D10BD3F-9C13-4FD4-A790-DCFEA29F7F91}" type="presOf" srcId="{7BE74A39-F4F4-4074-9D58-E3014D7DA3BD}" destId="{79718F9B-1510-41C7-93CB-BC5E2752EE8F}" srcOrd="1" destOrd="0" presId="urn:microsoft.com/office/officeart/2005/8/layout/hierarchy2"/>
    <dgm:cxn modelId="{714AE83B-4AEA-4278-A85E-D76D9BB0F317}" type="presOf" srcId="{763351A0-8EEE-4646-9AD8-65C47C5D9D0A}" destId="{24E01426-375E-481E-B4F8-2E75767FF993}" srcOrd="0" destOrd="0" presId="urn:microsoft.com/office/officeart/2005/8/layout/hierarchy2"/>
    <dgm:cxn modelId="{682E6DAC-1A2E-4E30-B13A-45008835660A}" srcId="{CD1FAD4D-7657-469D-9393-C6D9BADD0A1B}" destId="{FD5178EE-801C-4B0B-9E75-8DADA5714601}" srcOrd="0" destOrd="0" parTransId="{7BE74A39-F4F4-4074-9D58-E3014D7DA3BD}" sibTransId="{72D4C0AD-FAEA-4BEE-A416-ECDB1FFEBAB7}"/>
    <dgm:cxn modelId="{7B3A5C03-CC2C-4AF0-A8ED-036B7F4FB253}" type="presOf" srcId="{6C374138-75E3-464A-806A-B8B7DADD53BA}" destId="{1F1A2FC8-681F-4ADC-970E-4322FE644639}" srcOrd="1" destOrd="0" presId="urn:microsoft.com/office/officeart/2005/8/layout/hierarchy2"/>
    <dgm:cxn modelId="{E8B4E996-C5E5-4FFD-9951-6648B22CB878}" type="presOf" srcId="{040750A1-DC83-4115-8DCF-A31E44DF7CEA}" destId="{7D98E019-E03D-4343-8F2A-9613FA071153}" srcOrd="0" destOrd="0" presId="urn:microsoft.com/office/officeart/2005/8/layout/hierarchy2"/>
    <dgm:cxn modelId="{AFF4D798-60B4-486F-9ABE-12ACEF9F0CEC}" srcId="{E48C9A94-6C3E-4460-9934-D51C01B5C42E}" destId="{040750A1-DC83-4115-8DCF-A31E44DF7CEA}" srcOrd="0" destOrd="0" parTransId="{7F73998E-F91A-48D1-B2E9-B80B623E3F14}" sibTransId="{6D7A1CB8-2A12-435A-87CB-5C2A4DF70CDC}"/>
    <dgm:cxn modelId="{17878C45-E586-43D2-9596-DA72431D1848}" type="presOf" srcId="{7F73998E-F91A-48D1-B2E9-B80B623E3F14}" destId="{7431C7CF-6437-4832-BD97-26F96C53C1AB}" srcOrd="0" destOrd="0" presId="urn:microsoft.com/office/officeart/2005/8/layout/hierarchy2"/>
    <dgm:cxn modelId="{187410CE-24F8-49C7-84AD-F2E349D4C206}" type="presOf" srcId="{01F56982-4BB2-47E8-AED9-6992AD1059D4}" destId="{D04665CE-4B30-4790-BC3B-B5CF34119CB0}" srcOrd="0" destOrd="0" presId="urn:microsoft.com/office/officeart/2005/8/layout/hierarchy2"/>
    <dgm:cxn modelId="{B4FA56A6-8CFD-4C36-8F8A-C531B7B25130}" srcId="{B4142F31-08EB-4EF3-AFB8-E68D57CDE470}" destId="{CD1FAD4D-7657-469D-9393-C6D9BADD0A1B}" srcOrd="1" destOrd="0" parTransId="{01F56982-4BB2-47E8-AED9-6992AD1059D4}" sibTransId="{766FD417-0E8F-490F-9D9D-0D08105FD98A}"/>
    <dgm:cxn modelId="{684D8FD5-B626-4D23-9406-79462C3BDE02}" type="presOf" srcId="{8FEDF7DD-E19E-4643-B925-C47BD65DFD72}" destId="{294C9377-2877-4DE0-8968-8F717F2A3E6B}" srcOrd="1" destOrd="0" presId="urn:microsoft.com/office/officeart/2005/8/layout/hierarchy2"/>
    <dgm:cxn modelId="{C573BAFC-8479-4D88-B727-B2138F7968FF}" type="presOf" srcId="{6C374138-75E3-464A-806A-B8B7DADD53BA}" destId="{32895EF8-4B91-4216-8A69-6DF5B5D87A1C}" srcOrd="0" destOrd="0" presId="urn:microsoft.com/office/officeart/2005/8/layout/hierarchy2"/>
    <dgm:cxn modelId="{E63DF693-1757-4E4B-BB4C-43C5FE95B444}" type="presOf" srcId="{7F73998E-F91A-48D1-B2E9-B80B623E3F14}" destId="{ECA8A205-7813-4A35-BAE8-2519885577AB}" srcOrd="1" destOrd="0" presId="urn:microsoft.com/office/officeart/2005/8/layout/hierarchy2"/>
    <dgm:cxn modelId="{B94419D8-5C91-4D83-9B92-BA0DB98E9088}" srcId="{E48C9A94-6C3E-4460-9934-D51C01B5C42E}" destId="{763351A0-8EEE-4646-9AD8-65C47C5D9D0A}" srcOrd="1" destOrd="0" parTransId="{6C374138-75E3-464A-806A-B8B7DADD53BA}" sibTransId="{C22A4E99-5D39-4442-B5A2-5C2AA2E72AC6}"/>
    <dgm:cxn modelId="{A371AA58-F558-495B-8CE1-2EFECBB1E7B3}" srcId="{4F0BECC7-9156-4F6A-B6A7-C0BBD68F9DA0}" destId="{B4142F31-08EB-4EF3-AFB8-E68D57CDE470}" srcOrd="0" destOrd="0" parTransId="{BDF193FE-E015-4740-9DB9-4A334F8D944D}" sibTransId="{F055B6BD-FB61-4684-AF1D-011BED742CAC}"/>
    <dgm:cxn modelId="{64FED42B-13FB-4C78-A2B6-0D7B8E4AD1B1}" type="presOf" srcId="{E48C9A94-6C3E-4460-9934-D51C01B5C42E}" destId="{FD91F683-8FE0-45A5-B441-EA9814C354BA}" srcOrd="0" destOrd="0" presId="urn:microsoft.com/office/officeart/2005/8/layout/hierarchy2"/>
    <dgm:cxn modelId="{469A4C24-8020-4335-945B-E4323362739D}" type="presOf" srcId="{4F0BECC7-9156-4F6A-B6A7-C0BBD68F9DA0}" destId="{EB0A818A-0528-41BA-800C-E1A52043DA0D}" srcOrd="0" destOrd="0" presId="urn:microsoft.com/office/officeart/2005/8/layout/hierarchy2"/>
    <dgm:cxn modelId="{5EAE8B19-2CD8-4996-9771-7C33D8BA23F7}" type="presOf" srcId="{CD1FAD4D-7657-469D-9393-C6D9BADD0A1B}" destId="{F6BD36E4-FE1F-4F0E-8F3E-A674A887F741}" srcOrd="0" destOrd="0" presId="urn:microsoft.com/office/officeart/2005/8/layout/hierarchy2"/>
    <dgm:cxn modelId="{DD124769-615D-42C5-8ED4-C8CA8454751F}" type="presOf" srcId="{7BE74A39-F4F4-4074-9D58-E3014D7DA3BD}" destId="{F4EC3F6A-6DE1-41EF-89FB-D82EE160A945}" srcOrd="0" destOrd="0" presId="urn:microsoft.com/office/officeart/2005/8/layout/hierarchy2"/>
    <dgm:cxn modelId="{E48FC93C-7773-45F7-8C2B-162CAB13A3F2}" type="presParOf" srcId="{EB0A818A-0528-41BA-800C-E1A52043DA0D}" destId="{1FE494B3-7679-430A-82F5-49DCF53A58FD}" srcOrd="0" destOrd="0" presId="urn:microsoft.com/office/officeart/2005/8/layout/hierarchy2"/>
    <dgm:cxn modelId="{8A134F76-7AF7-4242-BACF-4AB28C909B35}" type="presParOf" srcId="{1FE494B3-7679-430A-82F5-49DCF53A58FD}" destId="{2BA86C3F-D7DD-4C36-AEED-49AB1413F5AA}" srcOrd="0" destOrd="0" presId="urn:microsoft.com/office/officeart/2005/8/layout/hierarchy2"/>
    <dgm:cxn modelId="{5757B803-2E5E-4CAB-8E6D-69080ADCD71B}" type="presParOf" srcId="{1FE494B3-7679-430A-82F5-49DCF53A58FD}" destId="{637E5486-9839-4E30-A92B-F79C4C37F607}" srcOrd="1" destOrd="0" presId="urn:microsoft.com/office/officeart/2005/8/layout/hierarchy2"/>
    <dgm:cxn modelId="{3423F192-367B-4A02-868E-1BBAAB5A300C}" type="presParOf" srcId="{637E5486-9839-4E30-A92B-F79C4C37F607}" destId="{7702DF95-CB01-46FB-A187-582FC5ACC3FF}" srcOrd="0" destOrd="0" presId="urn:microsoft.com/office/officeart/2005/8/layout/hierarchy2"/>
    <dgm:cxn modelId="{B1ADD9A7-C84F-439E-813F-EC30A0190495}" type="presParOf" srcId="{7702DF95-CB01-46FB-A187-582FC5ACC3FF}" destId="{294C9377-2877-4DE0-8968-8F717F2A3E6B}" srcOrd="0" destOrd="0" presId="urn:microsoft.com/office/officeart/2005/8/layout/hierarchy2"/>
    <dgm:cxn modelId="{8DA8AEB3-621F-47DB-A11E-125E6C5ADE0B}" type="presParOf" srcId="{637E5486-9839-4E30-A92B-F79C4C37F607}" destId="{AC3F1952-BE71-4DBB-A94F-AE0BF9A8A6CE}" srcOrd="1" destOrd="0" presId="urn:microsoft.com/office/officeart/2005/8/layout/hierarchy2"/>
    <dgm:cxn modelId="{61C8434C-46C1-4EBE-B0E4-8335F376F017}" type="presParOf" srcId="{AC3F1952-BE71-4DBB-A94F-AE0BF9A8A6CE}" destId="{FD91F683-8FE0-45A5-B441-EA9814C354BA}" srcOrd="0" destOrd="0" presId="urn:microsoft.com/office/officeart/2005/8/layout/hierarchy2"/>
    <dgm:cxn modelId="{2506E0E2-9023-463C-8C6E-2A12DDB2FE08}" type="presParOf" srcId="{AC3F1952-BE71-4DBB-A94F-AE0BF9A8A6CE}" destId="{CF221EDA-68C3-4122-AD34-FC2206BAF855}" srcOrd="1" destOrd="0" presId="urn:microsoft.com/office/officeart/2005/8/layout/hierarchy2"/>
    <dgm:cxn modelId="{101354CA-B71F-44B3-BAB3-D36BD8152FE6}" type="presParOf" srcId="{CF221EDA-68C3-4122-AD34-FC2206BAF855}" destId="{7431C7CF-6437-4832-BD97-26F96C53C1AB}" srcOrd="0" destOrd="0" presId="urn:microsoft.com/office/officeart/2005/8/layout/hierarchy2"/>
    <dgm:cxn modelId="{B0F1EA87-A43C-4D4A-8DCE-072B1E266EBB}" type="presParOf" srcId="{7431C7CF-6437-4832-BD97-26F96C53C1AB}" destId="{ECA8A205-7813-4A35-BAE8-2519885577AB}" srcOrd="0" destOrd="0" presId="urn:microsoft.com/office/officeart/2005/8/layout/hierarchy2"/>
    <dgm:cxn modelId="{0C8DE4F0-D9D5-4277-8CF3-3D8FC41ED0A6}" type="presParOf" srcId="{CF221EDA-68C3-4122-AD34-FC2206BAF855}" destId="{A303653A-86B8-4F3A-9111-37FED0F3793F}" srcOrd="1" destOrd="0" presId="urn:microsoft.com/office/officeart/2005/8/layout/hierarchy2"/>
    <dgm:cxn modelId="{086A8564-AE1D-4856-9E49-01D35DD4DAF5}" type="presParOf" srcId="{A303653A-86B8-4F3A-9111-37FED0F3793F}" destId="{7D98E019-E03D-4343-8F2A-9613FA071153}" srcOrd="0" destOrd="0" presId="urn:microsoft.com/office/officeart/2005/8/layout/hierarchy2"/>
    <dgm:cxn modelId="{123D7B65-3732-4B70-9049-954CF4353B9A}" type="presParOf" srcId="{A303653A-86B8-4F3A-9111-37FED0F3793F}" destId="{813FCEBF-2BB5-4861-8133-C0C7D83A746C}" srcOrd="1" destOrd="0" presId="urn:microsoft.com/office/officeart/2005/8/layout/hierarchy2"/>
    <dgm:cxn modelId="{0EFA7A45-636F-4160-BB80-DBF7E9A3456E}" type="presParOf" srcId="{CF221EDA-68C3-4122-AD34-FC2206BAF855}" destId="{32895EF8-4B91-4216-8A69-6DF5B5D87A1C}" srcOrd="2" destOrd="0" presId="urn:microsoft.com/office/officeart/2005/8/layout/hierarchy2"/>
    <dgm:cxn modelId="{331A3DCB-BA5E-4147-BF4A-5DD4D09A20BE}" type="presParOf" srcId="{32895EF8-4B91-4216-8A69-6DF5B5D87A1C}" destId="{1F1A2FC8-681F-4ADC-970E-4322FE644639}" srcOrd="0" destOrd="0" presId="urn:microsoft.com/office/officeart/2005/8/layout/hierarchy2"/>
    <dgm:cxn modelId="{0DAB93C8-CE9A-44CA-B1FB-F5F79C9BCB27}" type="presParOf" srcId="{CF221EDA-68C3-4122-AD34-FC2206BAF855}" destId="{8E09FDC3-EE05-4BA2-9A5D-03CD07DDC8FB}" srcOrd="3" destOrd="0" presId="urn:microsoft.com/office/officeart/2005/8/layout/hierarchy2"/>
    <dgm:cxn modelId="{CC4082F4-D757-416E-931D-52FF64C7227B}" type="presParOf" srcId="{8E09FDC3-EE05-4BA2-9A5D-03CD07DDC8FB}" destId="{24E01426-375E-481E-B4F8-2E75767FF993}" srcOrd="0" destOrd="0" presId="urn:microsoft.com/office/officeart/2005/8/layout/hierarchy2"/>
    <dgm:cxn modelId="{DF5AF34C-DDDA-4ABD-983D-C892FEA1329E}" type="presParOf" srcId="{8E09FDC3-EE05-4BA2-9A5D-03CD07DDC8FB}" destId="{19B42C7C-7EB0-4362-A616-F9EDAA10739E}" srcOrd="1" destOrd="0" presId="urn:microsoft.com/office/officeart/2005/8/layout/hierarchy2"/>
    <dgm:cxn modelId="{71DB0B4F-9CF4-4C1C-8857-96D619C5E130}" type="presParOf" srcId="{637E5486-9839-4E30-A92B-F79C4C37F607}" destId="{D04665CE-4B30-4790-BC3B-B5CF34119CB0}" srcOrd="2" destOrd="0" presId="urn:microsoft.com/office/officeart/2005/8/layout/hierarchy2"/>
    <dgm:cxn modelId="{ECED51B7-F10A-4CC3-B427-6DCE71B09096}" type="presParOf" srcId="{D04665CE-4B30-4790-BC3B-B5CF34119CB0}" destId="{05ABD591-A2AE-408F-9A5F-AA4D84BAF639}" srcOrd="0" destOrd="0" presId="urn:microsoft.com/office/officeart/2005/8/layout/hierarchy2"/>
    <dgm:cxn modelId="{1883D187-C4BA-47E2-A7BB-EAC758C34EE7}" type="presParOf" srcId="{637E5486-9839-4E30-A92B-F79C4C37F607}" destId="{F95824ED-839A-423F-9250-31624B644707}" srcOrd="3" destOrd="0" presId="urn:microsoft.com/office/officeart/2005/8/layout/hierarchy2"/>
    <dgm:cxn modelId="{E112D73C-7C9F-4572-B7CC-B9B8FDC01883}" type="presParOf" srcId="{F95824ED-839A-423F-9250-31624B644707}" destId="{F6BD36E4-FE1F-4F0E-8F3E-A674A887F741}" srcOrd="0" destOrd="0" presId="urn:microsoft.com/office/officeart/2005/8/layout/hierarchy2"/>
    <dgm:cxn modelId="{0AE90AA3-9F9C-4717-BDC5-407AE25433A8}" type="presParOf" srcId="{F95824ED-839A-423F-9250-31624B644707}" destId="{4083022B-4089-45EE-A2EA-6677C26A4616}" srcOrd="1" destOrd="0" presId="urn:microsoft.com/office/officeart/2005/8/layout/hierarchy2"/>
    <dgm:cxn modelId="{1DA5906C-E67C-41A2-B09A-01AD92E47B81}" type="presParOf" srcId="{4083022B-4089-45EE-A2EA-6677C26A4616}" destId="{F4EC3F6A-6DE1-41EF-89FB-D82EE160A945}" srcOrd="0" destOrd="0" presId="urn:microsoft.com/office/officeart/2005/8/layout/hierarchy2"/>
    <dgm:cxn modelId="{FC9134AF-EBEA-448B-8418-E877C0B403AC}" type="presParOf" srcId="{F4EC3F6A-6DE1-41EF-89FB-D82EE160A945}" destId="{79718F9B-1510-41C7-93CB-BC5E2752EE8F}" srcOrd="0" destOrd="0" presId="urn:microsoft.com/office/officeart/2005/8/layout/hierarchy2"/>
    <dgm:cxn modelId="{10DB771E-D78C-4665-9C75-CDE1320B1EBF}" type="presParOf" srcId="{4083022B-4089-45EE-A2EA-6677C26A4616}" destId="{3AD5DB2B-5F66-49FB-A70D-B5D40D0007B2}" srcOrd="1" destOrd="0" presId="urn:microsoft.com/office/officeart/2005/8/layout/hierarchy2"/>
    <dgm:cxn modelId="{6686FA08-A40B-455C-8CF8-4D6B146C53FF}" type="presParOf" srcId="{3AD5DB2B-5F66-49FB-A70D-B5D40D0007B2}" destId="{8226998E-9E51-4848-9641-172E457D4D5E}" srcOrd="0" destOrd="0" presId="urn:microsoft.com/office/officeart/2005/8/layout/hierarchy2"/>
    <dgm:cxn modelId="{90814291-2B19-4A7A-BC40-EF126E9EA892}" type="presParOf" srcId="{3AD5DB2B-5F66-49FB-A70D-B5D40D0007B2}" destId="{F3CED58F-37F6-4480-B5E9-C6E68486F7F7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6E56DD-2871-423A-A567-BDC97A590C7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07A100-E577-4647-9837-57608C363029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Задачи системы среднего профессионального образования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EA5848B-1F95-4396-9045-E383D861AD84}" type="parTrans" cxnId="{E8EEBB79-D91A-4952-A1FA-BC437BBB2309}">
      <dgm:prSet/>
      <dgm:spPr/>
      <dgm:t>
        <a:bodyPr/>
        <a:lstStyle/>
        <a:p>
          <a:endParaRPr lang="ru-RU" sz="1200"/>
        </a:p>
      </dgm:t>
    </dgm:pt>
    <dgm:pt modelId="{D5AE11AF-F1D9-4D52-AA52-3639EBC41882}" type="sibTrans" cxnId="{E8EEBB79-D91A-4952-A1FA-BC437BBB2309}">
      <dgm:prSet/>
      <dgm:spPr/>
      <dgm:t>
        <a:bodyPr/>
        <a:lstStyle/>
        <a:p>
          <a:endParaRPr lang="ru-RU" sz="1200"/>
        </a:p>
      </dgm:t>
    </dgm:pt>
    <dgm:pt modelId="{956D56CB-061F-4E60-9618-F1177748865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Совершенствовать подготовку специалистов и повышение уровня профессиональных знаний,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умений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 навыков</a:t>
          </a:r>
          <a:endParaRPr lang="ru-RU" sz="1400" dirty="0"/>
        </a:p>
      </dgm:t>
    </dgm:pt>
    <dgm:pt modelId="{368956F9-9E54-4CE5-8C68-5264D34FBE18}" type="parTrans" cxnId="{35829094-1DEA-46E2-934F-87D8238EA85B}">
      <dgm:prSet/>
      <dgm:spPr/>
      <dgm:t>
        <a:bodyPr/>
        <a:lstStyle/>
        <a:p>
          <a:endParaRPr lang="ru-RU" sz="1200"/>
        </a:p>
      </dgm:t>
    </dgm:pt>
    <dgm:pt modelId="{C2F47247-C120-4154-8FB5-8320ADA6FAC0}" type="sibTrans" cxnId="{35829094-1DEA-46E2-934F-87D8238EA85B}">
      <dgm:prSet/>
      <dgm:spPr/>
      <dgm:t>
        <a:bodyPr/>
        <a:lstStyle/>
        <a:p>
          <a:endParaRPr lang="ru-RU" sz="1200"/>
        </a:p>
      </dgm:t>
    </dgm:pt>
    <dgm:pt modelId="{0EFB3702-37FD-4075-BA90-B3B9AE702985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Формировать системное мышление студентов, ориентированного на эффективное использование приобретенных навыков будущей практической деятельности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2BF811D-F635-4E6E-9E8B-F0B04ACBF8C2}" type="parTrans" cxnId="{E01E8E91-9C2C-43F8-878D-AF438AF186F0}">
      <dgm:prSet/>
      <dgm:spPr/>
      <dgm:t>
        <a:bodyPr/>
        <a:lstStyle/>
        <a:p>
          <a:endParaRPr lang="ru-RU" sz="1200"/>
        </a:p>
      </dgm:t>
    </dgm:pt>
    <dgm:pt modelId="{1B4853A3-C1E7-4B17-844F-CB286FDF0806}" type="sibTrans" cxnId="{E01E8E91-9C2C-43F8-878D-AF438AF186F0}">
      <dgm:prSet/>
      <dgm:spPr/>
      <dgm:t>
        <a:bodyPr/>
        <a:lstStyle/>
        <a:p>
          <a:endParaRPr lang="ru-RU" sz="1200"/>
        </a:p>
      </dgm:t>
    </dgm:pt>
    <dgm:pt modelId="{2F13A394-88C9-4474-A60F-C04A61C6E38B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Осуществлять поиск новых методологических оснований, концепций и инноваций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4B50159-EA27-4541-860F-30A7D30252F2}" type="parTrans" cxnId="{9EE8FD91-46F1-479F-9116-2B1718C23609}">
      <dgm:prSet/>
      <dgm:spPr/>
      <dgm:t>
        <a:bodyPr/>
        <a:lstStyle/>
        <a:p>
          <a:endParaRPr lang="ru-RU" sz="1200"/>
        </a:p>
      </dgm:t>
    </dgm:pt>
    <dgm:pt modelId="{66893281-4BE7-4EC0-8586-C1CC32B5C393}" type="sibTrans" cxnId="{9EE8FD91-46F1-479F-9116-2B1718C23609}">
      <dgm:prSet/>
      <dgm:spPr/>
      <dgm:t>
        <a:bodyPr/>
        <a:lstStyle/>
        <a:p>
          <a:endParaRPr lang="ru-RU" sz="1200"/>
        </a:p>
      </dgm:t>
    </dgm:pt>
    <dgm:pt modelId="{2B82B0F6-B8CC-4CE0-BA96-9DA9C7ED1552}" type="pres">
      <dgm:prSet presAssocID="{336E56DD-2871-423A-A567-BDC97A590C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F5DAC4-74E4-4C6E-81FA-F41248B7F1D9}" type="pres">
      <dgm:prSet presAssocID="{2807A100-E577-4647-9837-57608C363029}" presName="hierRoot1" presStyleCnt="0"/>
      <dgm:spPr/>
    </dgm:pt>
    <dgm:pt modelId="{12B3B9E1-0605-44BC-B902-9A96565BB502}" type="pres">
      <dgm:prSet presAssocID="{2807A100-E577-4647-9837-57608C363029}" presName="composite" presStyleCnt="0"/>
      <dgm:spPr/>
    </dgm:pt>
    <dgm:pt modelId="{75F68B82-22C2-47F1-AC60-6B3FED46E17B}" type="pres">
      <dgm:prSet presAssocID="{2807A100-E577-4647-9837-57608C363029}" presName="background" presStyleLbl="node0" presStyleIdx="0" presStyleCnt="1"/>
      <dgm:spPr/>
    </dgm:pt>
    <dgm:pt modelId="{98DF759D-E1B8-4726-9D51-86AA28B1F579}" type="pres">
      <dgm:prSet presAssocID="{2807A100-E577-4647-9837-57608C36302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760E54-26D5-46B8-AD3E-CB5473AF3E73}" type="pres">
      <dgm:prSet presAssocID="{2807A100-E577-4647-9837-57608C363029}" presName="hierChild2" presStyleCnt="0"/>
      <dgm:spPr/>
    </dgm:pt>
    <dgm:pt modelId="{70DB2C30-0F9D-4E0A-9014-09564C2ADC7D}" type="pres">
      <dgm:prSet presAssocID="{368956F9-9E54-4CE5-8C68-5264D34FBE1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ED052516-B40A-4A6E-AE3E-631CB17AB35C}" type="pres">
      <dgm:prSet presAssocID="{956D56CB-061F-4E60-9618-F11777488657}" presName="hierRoot2" presStyleCnt="0"/>
      <dgm:spPr/>
    </dgm:pt>
    <dgm:pt modelId="{F3DF2FA9-183E-48A9-A971-ABE6DFE272FE}" type="pres">
      <dgm:prSet presAssocID="{956D56CB-061F-4E60-9618-F11777488657}" presName="composite2" presStyleCnt="0"/>
      <dgm:spPr/>
    </dgm:pt>
    <dgm:pt modelId="{45E4FAA4-C280-41DF-9C2E-D81F21C02678}" type="pres">
      <dgm:prSet presAssocID="{956D56CB-061F-4E60-9618-F11777488657}" presName="background2" presStyleLbl="node2" presStyleIdx="0" presStyleCnt="3"/>
      <dgm:spPr/>
    </dgm:pt>
    <dgm:pt modelId="{9F189FBD-C195-4B8F-AC5A-466F7403C44B}" type="pres">
      <dgm:prSet presAssocID="{956D56CB-061F-4E60-9618-F1177748865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AB5B39-52C4-4072-8F03-021446F27BA0}" type="pres">
      <dgm:prSet presAssocID="{956D56CB-061F-4E60-9618-F11777488657}" presName="hierChild3" presStyleCnt="0"/>
      <dgm:spPr/>
    </dgm:pt>
    <dgm:pt modelId="{CCFE296E-6264-4D49-970A-E879790DF509}" type="pres">
      <dgm:prSet presAssocID="{E2BF811D-F635-4E6E-9E8B-F0B04ACBF8C2}" presName="Name10" presStyleLbl="parChTrans1D2" presStyleIdx="1" presStyleCnt="3"/>
      <dgm:spPr/>
      <dgm:t>
        <a:bodyPr/>
        <a:lstStyle/>
        <a:p>
          <a:endParaRPr lang="ru-RU"/>
        </a:p>
      </dgm:t>
    </dgm:pt>
    <dgm:pt modelId="{73130CBD-A3E1-40C0-B897-21C7D7E6A7EC}" type="pres">
      <dgm:prSet presAssocID="{0EFB3702-37FD-4075-BA90-B3B9AE702985}" presName="hierRoot2" presStyleCnt="0"/>
      <dgm:spPr/>
    </dgm:pt>
    <dgm:pt modelId="{4A1C22CA-3ABE-4189-8E30-2E9088446B9C}" type="pres">
      <dgm:prSet presAssocID="{0EFB3702-37FD-4075-BA90-B3B9AE702985}" presName="composite2" presStyleCnt="0"/>
      <dgm:spPr/>
    </dgm:pt>
    <dgm:pt modelId="{285AB99B-5F90-4B5C-A61A-7E8653809A5D}" type="pres">
      <dgm:prSet presAssocID="{0EFB3702-37FD-4075-BA90-B3B9AE702985}" presName="background2" presStyleLbl="node2" presStyleIdx="1" presStyleCnt="3"/>
      <dgm:spPr/>
    </dgm:pt>
    <dgm:pt modelId="{89C95286-DF13-4A12-A366-5150B7159A69}" type="pres">
      <dgm:prSet presAssocID="{0EFB3702-37FD-4075-BA90-B3B9AE702985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548017-401D-41EF-94A1-5D8146ECC6AE}" type="pres">
      <dgm:prSet presAssocID="{0EFB3702-37FD-4075-BA90-B3B9AE702985}" presName="hierChild3" presStyleCnt="0"/>
      <dgm:spPr/>
    </dgm:pt>
    <dgm:pt modelId="{B4B5D25D-A01E-4EC8-82E7-883B3EBA11FC}" type="pres">
      <dgm:prSet presAssocID="{54B50159-EA27-4541-860F-30A7D30252F2}" presName="Name10" presStyleLbl="parChTrans1D2" presStyleIdx="2" presStyleCnt="3"/>
      <dgm:spPr/>
      <dgm:t>
        <a:bodyPr/>
        <a:lstStyle/>
        <a:p>
          <a:endParaRPr lang="ru-RU"/>
        </a:p>
      </dgm:t>
    </dgm:pt>
    <dgm:pt modelId="{1CB3A3C7-52A7-403F-BB8B-6D56AA87E89D}" type="pres">
      <dgm:prSet presAssocID="{2F13A394-88C9-4474-A60F-C04A61C6E38B}" presName="hierRoot2" presStyleCnt="0"/>
      <dgm:spPr/>
    </dgm:pt>
    <dgm:pt modelId="{A4EC20D7-0551-4F27-9E08-3E2E6FA4EE9D}" type="pres">
      <dgm:prSet presAssocID="{2F13A394-88C9-4474-A60F-C04A61C6E38B}" presName="composite2" presStyleCnt="0"/>
      <dgm:spPr/>
    </dgm:pt>
    <dgm:pt modelId="{FF53DCC6-C989-4D8A-9778-11E320C9561F}" type="pres">
      <dgm:prSet presAssocID="{2F13A394-88C9-4474-A60F-C04A61C6E38B}" presName="background2" presStyleLbl="node2" presStyleIdx="2" presStyleCnt="3"/>
      <dgm:spPr/>
    </dgm:pt>
    <dgm:pt modelId="{F3CFF8CD-41AA-4CC0-ABDF-728313C81940}" type="pres">
      <dgm:prSet presAssocID="{2F13A394-88C9-4474-A60F-C04A61C6E38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04816F-241B-46DF-B472-DB2771E09142}" type="pres">
      <dgm:prSet presAssocID="{2F13A394-88C9-4474-A60F-C04A61C6E38B}" presName="hierChild3" presStyleCnt="0"/>
      <dgm:spPr/>
    </dgm:pt>
  </dgm:ptLst>
  <dgm:cxnLst>
    <dgm:cxn modelId="{D5E3796F-9BAD-48AE-B8C1-AC8E604F6D83}" type="presOf" srcId="{2807A100-E577-4647-9837-57608C363029}" destId="{98DF759D-E1B8-4726-9D51-86AA28B1F579}" srcOrd="0" destOrd="0" presId="urn:microsoft.com/office/officeart/2005/8/layout/hierarchy1"/>
    <dgm:cxn modelId="{1A4BB02D-234C-49C9-A038-34067293AFDD}" type="presOf" srcId="{2F13A394-88C9-4474-A60F-C04A61C6E38B}" destId="{F3CFF8CD-41AA-4CC0-ABDF-728313C81940}" srcOrd="0" destOrd="0" presId="urn:microsoft.com/office/officeart/2005/8/layout/hierarchy1"/>
    <dgm:cxn modelId="{ACF89453-8F9B-4D62-9447-B1EA8C787FBE}" type="presOf" srcId="{336E56DD-2871-423A-A567-BDC97A590C75}" destId="{2B82B0F6-B8CC-4CE0-BA96-9DA9C7ED1552}" srcOrd="0" destOrd="0" presId="urn:microsoft.com/office/officeart/2005/8/layout/hierarchy1"/>
    <dgm:cxn modelId="{3784BF84-80C2-41EB-83BA-28EA181ECB67}" type="presOf" srcId="{54B50159-EA27-4541-860F-30A7D30252F2}" destId="{B4B5D25D-A01E-4EC8-82E7-883B3EBA11FC}" srcOrd="0" destOrd="0" presId="urn:microsoft.com/office/officeart/2005/8/layout/hierarchy1"/>
    <dgm:cxn modelId="{35829094-1DEA-46E2-934F-87D8238EA85B}" srcId="{2807A100-E577-4647-9837-57608C363029}" destId="{956D56CB-061F-4E60-9618-F11777488657}" srcOrd="0" destOrd="0" parTransId="{368956F9-9E54-4CE5-8C68-5264D34FBE18}" sibTransId="{C2F47247-C120-4154-8FB5-8320ADA6FAC0}"/>
    <dgm:cxn modelId="{E8EEBB79-D91A-4952-A1FA-BC437BBB2309}" srcId="{336E56DD-2871-423A-A567-BDC97A590C75}" destId="{2807A100-E577-4647-9837-57608C363029}" srcOrd="0" destOrd="0" parTransId="{FEA5848B-1F95-4396-9045-E383D861AD84}" sibTransId="{D5AE11AF-F1D9-4D52-AA52-3639EBC41882}"/>
    <dgm:cxn modelId="{43BF573C-191E-4C5A-A785-297D82F886E8}" type="presOf" srcId="{0EFB3702-37FD-4075-BA90-B3B9AE702985}" destId="{89C95286-DF13-4A12-A366-5150B7159A69}" srcOrd="0" destOrd="0" presId="urn:microsoft.com/office/officeart/2005/8/layout/hierarchy1"/>
    <dgm:cxn modelId="{77E2FC19-B2A6-41AA-B8F1-ACF43668037F}" type="presOf" srcId="{E2BF811D-F635-4E6E-9E8B-F0B04ACBF8C2}" destId="{CCFE296E-6264-4D49-970A-E879790DF509}" srcOrd="0" destOrd="0" presId="urn:microsoft.com/office/officeart/2005/8/layout/hierarchy1"/>
    <dgm:cxn modelId="{BEDFE173-337D-4111-984E-DF148F532B47}" type="presOf" srcId="{368956F9-9E54-4CE5-8C68-5264D34FBE18}" destId="{70DB2C30-0F9D-4E0A-9014-09564C2ADC7D}" srcOrd="0" destOrd="0" presId="urn:microsoft.com/office/officeart/2005/8/layout/hierarchy1"/>
    <dgm:cxn modelId="{E01E8E91-9C2C-43F8-878D-AF438AF186F0}" srcId="{2807A100-E577-4647-9837-57608C363029}" destId="{0EFB3702-37FD-4075-BA90-B3B9AE702985}" srcOrd="1" destOrd="0" parTransId="{E2BF811D-F635-4E6E-9E8B-F0B04ACBF8C2}" sibTransId="{1B4853A3-C1E7-4B17-844F-CB286FDF0806}"/>
    <dgm:cxn modelId="{9EE8FD91-46F1-479F-9116-2B1718C23609}" srcId="{2807A100-E577-4647-9837-57608C363029}" destId="{2F13A394-88C9-4474-A60F-C04A61C6E38B}" srcOrd="2" destOrd="0" parTransId="{54B50159-EA27-4541-860F-30A7D30252F2}" sibTransId="{66893281-4BE7-4EC0-8586-C1CC32B5C393}"/>
    <dgm:cxn modelId="{95FDB1BC-0EAC-41CD-BF47-257E26691D51}" type="presOf" srcId="{956D56CB-061F-4E60-9618-F11777488657}" destId="{9F189FBD-C195-4B8F-AC5A-466F7403C44B}" srcOrd="0" destOrd="0" presId="urn:microsoft.com/office/officeart/2005/8/layout/hierarchy1"/>
    <dgm:cxn modelId="{C7624B46-B843-4D67-B1F6-FE823D0A7083}" type="presParOf" srcId="{2B82B0F6-B8CC-4CE0-BA96-9DA9C7ED1552}" destId="{93F5DAC4-74E4-4C6E-81FA-F41248B7F1D9}" srcOrd="0" destOrd="0" presId="urn:microsoft.com/office/officeart/2005/8/layout/hierarchy1"/>
    <dgm:cxn modelId="{273D1BC3-7874-4B91-9F17-8D9F80A5BDB5}" type="presParOf" srcId="{93F5DAC4-74E4-4C6E-81FA-F41248B7F1D9}" destId="{12B3B9E1-0605-44BC-B902-9A96565BB502}" srcOrd="0" destOrd="0" presId="urn:microsoft.com/office/officeart/2005/8/layout/hierarchy1"/>
    <dgm:cxn modelId="{6015B05C-2D5A-4C4D-9DFB-460F74915F22}" type="presParOf" srcId="{12B3B9E1-0605-44BC-B902-9A96565BB502}" destId="{75F68B82-22C2-47F1-AC60-6B3FED46E17B}" srcOrd="0" destOrd="0" presId="urn:microsoft.com/office/officeart/2005/8/layout/hierarchy1"/>
    <dgm:cxn modelId="{3C87EBC4-530B-419C-8F73-4D7FAA481AA6}" type="presParOf" srcId="{12B3B9E1-0605-44BC-B902-9A96565BB502}" destId="{98DF759D-E1B8-4726-9D51-86AA28B1F579}" srcOrd="1" destOrd="0" presId="urn:microsoft.com/office/officeart/2005/8/layout/hierarchy1"/>
    <dgm:cxn modelId="{9FF14EB7-98A5-4E72-91CC-C5B4C2E4C7FE}" type="presParOf" srcId="{93F5DAC4-74E4-4C6E-81FA-F41248B7F1D9}" destId="{AD760E54-26D5-46B8-AD3E-CB5473AF3E73}" srcOrd="1" destOrd="0" presId="urn:microsoft.com/office/officeart/2005/8/layout/hierarchy1"/>
    <dgm:cxn modelId="{6A76E423-0EEB-4C63-BFD3-18C72A571E08}" type="presParOf" srcId="{AD760E54-26D5-46B8-AD3E-CB5473AF3E73}" destId="{70DB2C30-0F9D-4E0A-9014-09564C2ADC7D}" srcOrd="0" destOrd="0" presId="urn:microsoft.com/office/officeart/2005/8/layout/hierarchy1"/>
    <dgm:cxn modelId="{44189D3A-7316-4060-B3D4-134D49111556}" type="presParOf" srcId="{AD760E54-26D5-46B8-AD3E-CB5473AF3E73}" destId="{ED052516-B40A-4A6E-AE3E-631CB17AB35C}" srcOrd="1" destOrd="0" presId="urn:microsoft.com/office/officeart/2005/8/layout/hierarchy1"/>
    <dgm:cxn modelId="{EAD4BB6A-1C10-4AC6-A7B3-AA9110EE6069}" type="presParOf" srcId="{ED052516-B40A-4A6E-AE3E-631CB17AB35C}" destId="{F3DF2FA9-183E-48A9-A971-ABE6DFE272FE}" srcOrd="0" destOrd="0" presId="urn:microsoft.com/office/officeart/2005/8/layout/hierarchy1"/>
    <dgm:cxn modelId="{3338F2BA-F3FE-4B74-9B02-5E4C9696B4AB}" type="presParOf" srcId="{F3DF2FA9-183E-48A9-A971-ABE6DFE272FE}" destId="{45E4FAA4-C280-41DF-9C2E-D81F21C02678}" srcOrd="0" destOrd="0" presId="urn:microsoft.com/office/officeart/2005/8/layout/hierarchy1"/>
    <dgm:cxn modelId="{69B4FA3C-73FE-46FD-AB44-81B5EBA021B8}" type="presParOf" srcId="{F3DF2FA9-183E-48A9-A971-ABE6DFE272FE}" destId="{9F189FBD-C195-4B8F-AC5A-466F7403C44B}" srcOrd="1" destOrd="0" presId="urn:microsoft.com/office/officeart/2005/8/layout/hierarchy1"/>
    <dgm:cxn modelId="{B68763CF-A17E-4968-A196-1BD8B253140F}" type="presParOf" srcId="{ED052516-B40A-4A6E-AE3E-631CB17AB35C}" destId="{47AB5B39-52C4-4072-8F03-021446F27BA0}" srcOrd="1" destOrd="0" presId="urn:microsoft.com/office/officeart/2005/8/layout/hierarchy1"/>
    <dgm:cxn modelId="{5A217939-BA62-48CC-9DF0-7560FB4C27A0}" type="presParOf" srcId="{AD760E54-26D5-46B8-AD3E-CB5473AF3E73}" destId="{CCFE296E-6264-4D49-970A-E879790DF509}" srcOrd="2" destOrd="0" presId="urn:microsoft.com/office/officeart/2005/8/layout/hierarchy1"/>
    <dgm:cxn modelId="{D73BFDDB-6E05-4A0E-8D93-132FF7F7B31B}" type="presParOf" srcId="{AD760E54-26D5-46B8-AD3E-CB5473AF3E73}" destId="{73130CBD-A3E1-40C0-B897-21C7D7E6A7EC}" srcOrd="3" destOrd="0" presId="urn:microsoft.com/office/officeart/2005/8/layout/hierarchy1"/>
    <dgm:cxn modelId="{6AF841A5-079D-47B3-B09F-E733ED9BF6EF}" type="presParOf" srcId="{73130CBD-A3E1-40C0-B897-21C7D7E6A7EC}" destId="{4A1C22CA-3ABE-4189-8E30-2E9088446B9C}" srcOrd="0" destOrd="0" presId="urn:microsoft.com/office/officeart/2005/8/layout/hierarchy1"/>
    <dgm:cxn modelId="{F511AD82-20E6-442D-89B9-FD449835DD44}" type="presParOf" srcId="{4A1C22CA-3ABE-4189-8E30-2E9088446B9C}" destId="{285AB99B-5F90-4B5C-A61A-7E8653809A5D}" srcOrd="0" destOrd="0" presId="urn:microsoft.com/office/officeart/2005/8/layout/hierarchy1"/>
    <dgm:cxn modelId="{658FF835-005B-4A58-83F7-3C7C320BBF88}" type="presParOf" srcId="{4A1C22CA-3ABE-4189-8E30-2E9088446B9C}" destId="{89C95286-DF13-4A12-A366-5150B7159A69}" srcOrd="1" destOrd="0" presId="urn:microsoft.com/office/officeart/2005/8/layout/hierarchy1"/>
    <dgm:cxn modelId="{F0764FBC-E75C-4FB5-BEE9-DB9F73A147CE}" type="presParOf" srcId="{73130CBD-A3E1-40C0-B897-21C7D7E6A7EC}" destId="{0C548017-401D-41EF-94A1-5D8146ECC6AE}" srcOrd="1" destOrd="0" presId="urn:microsoft.com/office/officeart/2005/8/layout/hierarchy1"/>
    <dgm:cxn modelId="{B2832F2D-9D2B-495C-9D3B-AAD740AFE154}" type="presParOf" srcId="{AD760E54-26D5-46B8-AD3E-CB5473AF3E73}" destId="{B4B5D25D-A01E-4EC8-82E7-883B3EBA11FC}" srcOrd="4" destOrd="0" presId="urn:microsoft.com/office/officeart/2005/8/layout/hierarchy1"/>
    <dgm:cxn modelId="{137BE204-9857-4591-A813-127C193056D8}" type="presParOf" srcId="{AD760E54-26D5-46B8-AD3E-CB5473AF3E73}" destId="{1CB3A3C7-52A7-403F-BB8B-6D56AA87E89D}" srcOrd="5" destOrd="0" presId="urn:microsoft.com/office/officeart/2005/8/layout/hierarchy1"/>
    <dgm:cxn modelId="{DA545B99-366E-4CB0-9BB9-C6A6703B98E0}" type="presParOf" srcId="{1CB3A3C7-52A7-403F-BB8B-6D56AA87E89D}" destId="{A4EC20D7-0551-4F27-9E08-3E2E6FA4EE9D}" srcOrd="0" destOrd="0" presId="urn:microsoft.com/office/officeart/2005/8/layout/hierarchy1"/>
    <dgm:cxn modelId="{9D1FFBF9-83EF-4757-B177-36AE94BA35E5}" type="presParOf" srcId="{A4EC20D7-0551-4F27-9E08-3E2E6FA4EE9D}" destId="{FF53DCC6-C989-4D8A-9778-11E320C9561F}" srcOrd="0" destOrd="0" presId="urn:microsoft.com/office/officeart/2005/8/layout/hierarchy1"/>
    <dgm:cxn modelId="{B5B9B679-CD89-427A-811F-54E21154E580}" type="presParOf" srcId="{A4EC20D7-0551-4F27-9E08-3E2E6FA4EE9D}" destId="{F3CFF8CD-41AA-4CC0-ABDF-728313C81940}" srcOrd="1" destOrd="0" presId="urn:microsoft.com/office/officeart/2005/8/layout/hierarchy1"/>
    <dgm:cxn modelId="{6868A218-BC15-435B-94AC-3C9837F9D6BF}" type="presParOf" srcId="{1CB3A3C7-52A7-403F-BB8B-6D56AA87E89D}" destId="{9704816F-241B-46DF-B472-DB2771E09142}" srcOrd="1" destOrd="0" presId="urn:microsoft.com/office/officeart/2005/8/layout/hierarchy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2FA620-877D-4204-BC95-8CDD43CF3FF4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844F5BD-A1F9-4EEB-9C89-EACDBDCC4CF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Повышение мотивации и творческой активности педагогических работников, а также роли работодателя в обеспечении качества подготовки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D3C8E45-7AAD-42A6-9651-D8CAC3CE1BD7}" type="parTrans" cxnId="{76E20830-DAF4-4658-80DF-C2870C116E1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7E1F7DE-B1A5-4E9C-A934-0F705657967F}" type="sibTrans" cxnId="{76E20830-DAF4-4658-80DF-C2870C116E1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22423C-2CE7-4385-BB08-AD1E0A2B3D0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Умение оперативно реагировать на профессиональные проблемы, различные ситуации, развитие мышления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2204730-3553-4BFA-885E-9471F742C20A}" type="parTrans" cxnId="{A99DC555-EAA5-4918-AB78-26F89627536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EF0CC2-3C24-4D6B-8110-A3FE23FB7782}" type="sibTrans" cxnId="{A99DC555-EAA5-4918-AB78-26F89627536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DD9AD86-ED25-4F1F-98CC-ABC2B37CD9A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Проверка способности студентов к самостоятельной профессиональной деятельности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2FB1290-E39A-47FA-9246-93EC3AEE8C53}" type="parTrans" cxnId="{4B9D1837-069D-4856-B46D-8D95C91C1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3307D4D-5B09-45A2-90F2-597593E19437}" type="sibTrans" cxnId="{4B9D1837-069D-4856-B46D-8D95C91C1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8B66B8-83C0-44F1-9B66-6EB9AE43060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Повышение уровня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профессиональной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подготовки, развития и популяризации профессии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53D6414-CA8A-4294-A241-CF180626E17C}" type="parTrans" cxnId="{BBDAE2B7-6C7A-41D7-8974-012F68F93C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8CE561-FA39-4ADE-9A64-2095D7BA2CFB}" type="sibTrans" cxnId="{BBDAE2B7-6C7A-41D7-8974-012F68F93C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FBB549-6083-4288-BDCC-A5F2D1B57718}" type="pres">
      <dgm:prSet presAssocID="{072FA620-877D-4204-BC95-8CDD43CF3F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B03158-ED53-4400-A287-614B581D3063}" type="pres">
      <dgm:prSet presAssocID="{3844F5BD-A1F9-4EEB-9C89-EACDBDCC4C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E23F4-B97C-4AE5-A9FD-72D8C78CA845}" type="pres">
      <dgm:prSet presAssocID="{57E1F7DE-B1A5-4E9C-A934-0F705657967F}" presName="sibTrans" presStyleCnt="0"/>
      <dgm:spPr/>
    </dgm:pt>
    <dgm:pt modelId="{3A2D7269-9E5C-4691-B834-73CEF97D4E13}" type="pres">
      <dgm:prSet presAssocID="{1822423C-2CE7-4385-BB08-AD1E0A2B3D0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B6327-9AA2-4F2C-8220-117A21E97FF5}" type="pres">
      <dgm:prSet presAssocID="{D9EF0CC2-3C24-4D6B-8110-A3FE23FB7782}" presName="sibTrans" presStyleCnt="0"/>
      <dgm:spPr/>
    </dgm:pt>
    <dgm:pt modelId="{6290D714-27F7-47BD-AAAB-930333690472}" type="pres">
      <dgm:prSet presAssocID="{9DD9AD86-ED25-4F1F-98CC-ABC2B37CD9A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3B607-73BE-49B6-8DC9-3E008D636B6E}" type="pres">
      <dgm:prSet presAssocID="{73307D4D-5B09-45A2-90F2-597593E19437}" presName="sibTrans" presStyleCnt="0"/>
      <dgm:spPr/>
    </dgm:pt>
    <dgm:pt modelId="{C2318563-3329-43D9-9235-A2B04FEB032F}" type="pres">
      <dgm:prSet presAssocID="{B68B66B8-83C0-44F1-9B66-6EB9AE43060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9D1837-069D-4856-B46D-8D95C91C1343}" srcId="{072FA620-877D-4204-BC95-8CDD43CF3FF4}" destId="{9DD9AD86-ED25-4F1F-98CC-ABC2B37CD9A9}" srcOrd="2" destOrd="0" parTransId="{92FB1290-E39A-47FA-9246-93EC3AEE8C53}" sibTransId="{73307D4D-5B09-45A2-90F2-597593E19437}"/>
    <dgm:cxn modelId="{76E20830-DAF4-4658-80DF-C2870C116E1F}" srcId="{072FA620-877D-4204-BC95-8CDD43CF3FF4}" destId="{3844F5BD-A1F9-4EEB-9C89-EACDBDCC4CF0}" srcOrd="0" destOrd="0" parTransId="{AD3C8E45-7AAD-42A6-9651-D8CAC3CE1BD7}" sibTransId="{57E1F7DE-B1A5-4E9C-A934-0F705657967F}"/>
    <dgm:cxn modelId="{9347EF9A-D8D0-4569-849F-E0AAD7BC66FF}" type="presOf" srcId="{3844F5BD-A1F9-4EEB-9C89-EACDBDCC4CF0}" destId="{B6B03158-ED53-4400-A287-614B581D3063}" srcOrd="0" destOrd="0" presId="urn:microsoft.com/office/officeart/2005/8/layout/default"/>
    <dgm:cxn modelId="{A99DC555-EAA5-4918-AB78-26F896275362}" srcId="{072FA620-877D-4204-BC95-8CDD43CF3FF4}" destId="{1822423C-2CE7-4385-BB08-AD1E0A2B3D0C}" srcOrd="1" destOrd="0" parTransId="{F2204730-3553-4BFA-885E-9471F742C20A}" sibTransId="{D9EF0CC2-3C24-4D6B-8110-A3FE23FB7782}"/>
    <dgm:cxn modelId="{BBDAE2B7-6C7A-41D7-8974-012F68F93CC3}" srcId="{072FA620-877D-4204-BC95-8CDD43CF3FF4}" destId="{B68B66B8-83C0-44F1-9B66-6EB9AE43060A}" srcOrd="3" destOrd="0" parTransId="{653D6414-CA8A-4294-A241-CF180626E17C}" sibTransId="{958CE561-FA39-4ADE-9A64-2095D7BA2CFB}"/>
    <dgm:cxn modelId="{5D1C48F8-274A-4A42-9F9B-93DC9B702280}" type="presOf" srcId="{1822423C-2CE7-4385-BB08-AD1E0A2B3D0C}" destId="{3A2D7269-9E5C-4691-B834-73CEF97D4E13}" srcOrd="0" destOrd="0" presId="urn:microsoft.com/office/officeart/2005/8/layout/default"/>
    <dgm:cxn modelId="{BF93466C-F7B1-4451-A9BE-00A64C1E9B0D}" type="presOf" srcId="{072FA620-877D-4204-BC95-8CDD43CF3FF4}" destId="{01FBB549-6083-4288-BDCC-A5F2D1B57718}" srcOrd="0" destOrd="0" presId="urn:microsoft.com/office/officeart/2005/8/layout/default"/>
    <dgm:cxn modelId="{9A8CBBF4-4A20-44F6-A0BC-4AFB261FD39C}" type="presOf" srcId="{9DD9AD86-ED25-4F1F-98CC-ABC2B37CD9A9}" destId="{6290D714-27F7-47BD-AAAB-930333690472}" srcOrd="0" destOrd="0" presId="urn:microsoft.com/office/officeart/2005/8/layout/default"/>
    <dgm:cxn modelId="{026EF61C-58FE-4D4E-8FF9-CB125FC9749E}" type="presOf" srcId="{B68B66B8-83C0-44F1-9B66-6EB9AE43060A}" destId="{C2318563-3329-43D9-9235-A2B04FEB032F}" srcOrd="0" destOrd="0" presId="urn:microsoft.com/office/officeart/2005/8/layout/default"/>
    <dgm:cxn modelId="{8B0D07E3-1BB8-4B05-8F0E-D0FB2740B860}" type="presParOf" srcId="{01FBB549-6083-4288-BDCC-A5F2D1B57718}" destId="{B6B03158-ED53-4400-A287-614B581D3063}" srcOrd="0" destOrd="0" presId="urn:microsoft.com/office/officeart/2005/8/layout/default"/>
    <dgm:cxn modelId="{319E3348-B44E-4A35-BCC2-D38385A04F4F}" type="presParOf" srcId="{01FBB549-6083-4288-BDCC-A5F2D1B57718}" destId="{8B7E23F4-B97C-4AE5-A9FD-72D8C78CA845}" srcOrd="1" destOrd="0" presId="urn:microsoft.com/office/officeart/2005/8/layout/default"/>
    <dgm:cxn modelId="{356967A1-C1A8-48B3-848E-3167B10253C0}" type="presParOf" srcId="{01FBB549-6083-4288-BDCC-A5F2D1B57718}" destId="{3A2D7269-9E5C-4691-B834-73CEF97D4E13}" srcOrd="2" destOrd="0" presId="urn:microsoft.com/office/officeart/2005/8/layout/default"/>
    <dgm:cxn modelId="{E103550B-4B4B-4FB6-ACE3-65145A4964B1}" type="presParOf" srcId="{01FBB549-6083-4288-BDCC-A5F2D1B57718}" destId="{856B6327-9AA2-4F2C-8220-117A21E97FF5}" srcOrd="3" destOrd="0" presId="urn:microsoft.com/office/officeart/2005/8/layout/default"/>
    <dgm:cxn modelId="{CB005169-2AE0-449D-BD81-22617F9B5175}" type="presParOf" srcId="{01FBB549-6083-4288-BDCC-A5F2D1B57718}" destId="{6290D714-27F7-47BD-AAAB-930333690472}" srcOrd="4" destOrd="0" presId="urn:microsoft.com/office/officeart/2005/8/layout/default"/>
    <dgm:cxn modelId="{3077AA06-F477-42EA-87D7-73224749EA47}" type="presParOf" srcId="{01FBB549-6083-4288-BDCC-A5F2D1B57718}" destId="{0D13B607-73BE-49B6-8DC9-3E008D636B6E}" srcOrd="5" destOrd="0" presId="urn:microsoft.com/office/officeart/2005/8/layout/default"/>
    <dgm:cxn modelId="{786B602B-027C-40E1-B97D-03DBBC0051AF}" type="presParOf" srcId="{01FBB549-6083-4288-BDCC-A5F2D1B57718}" destId="{C2318563-3329-43D9-9235-A2B04FEB032F}" srcOrd="6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B53A4E-253A-4EEE-830A-7F819F6EA3C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CF1053A-5EAE-45AC-9FFA-552F4A61EC97}">
      <dgm:prSet phldrT="[Текст]"/>
      <dgm:spPr/>
      <dgm:t>
        <a:bodyPr/>
        <a:lstStyle/>
        <a:p>
          <a:r>
            <a:rPr lang="ru-RU" i="0" dirty="0" smtClean="0">
              <a:latin typeface="Times New Roman" pitchFamily="18" charset="0"/>
              <a:cs typeface="Times New Roman" pitchFamily="18" charset="0"/>
            </a:rPr>
            <a:t>ОК 01. Выбирать способы решения задач профессиональной деятельности применительно к различным контекстам</a:t>
          </a:r>
          <a:endParaRPr lang="ru-RU" i="0" dirty="0">
            <a:latin typeface="Times New Roman" pitchFamily="18" charset="0"/>
            <a:cs typeface="Times New Roman" pitchFamily="18" charset="0"/>
          </a:endParaRPr>
        </a:p>
      </dgm:t>
    </dgm:pt>
    <dgm:pt modelId="{D1D00DAB-C05B-45F3-9F1E-DDFCC3EA270F}" type="parTrans" cxnId="{14C1B74D-7A8F-417D-9603-098EECEF7140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1B1D4D32-F6BE-439C-A2A5-C34A6339FAA5}" type="sibTrans" cxnId="{14C1B74D-7A8F-417D-9603-098EECEF7140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4DC8717C-665D-4958-8A6E-3DE5058CA8EF}">
      <dgm:prSet phldrT="[Текст]"/>
      <dgm:spPr/>
      <dgm:t>
        <a:bodyPr/>
        <a:lstStyle/>
        <a:p>
          <a:r>
            <a:rPr lang="ru-RU" i="0" dirty="0" smtClean="0">
              <a:latin typeface="Times New Roman" pitchFamily="18" charset="0"/>
              <a:cs typeface="Times New Roman" pitchFamily="18" charset="0"/>
            </a:rPr>
            <a:t>ОК 02. Осуществлять поиск, анализ и интерпретацию информации, необходимой для выполнения задач профессиональной деятельности</a:t>
          </a:r>
          <a:endParaRPr lang="ru-RU" i="0" dirty="0">
            <a:latin typeface="Times New Roman" pitchFamily="18" charset="0"/>
            <a:cs typeface="Times New Roman" pitchFamily="18" charset="0"/>
          </a:endParaRPr>
        </a:p>
      </dgm:t>
    </dgm:pt>
    <dgm:pt modelId="{A8C1FB4F-E7CF-405E-A6F0-9042528B114A}" type="parTrans" cxnId="{5C50DCEE-91F9-4CC0-9401-44D878D0384A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13F35017-D3CF-41E0-9001-86899345F901}" type="sibTrans" cxnId="{5C50DCEE-91F9-4CC0-9401-44D878D0384A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4FF496EA-E670-4026-A89B-36794CF73BAB}">
      <dgm:prSet phldrT="[Текст]"/>
      <dgm:spPr/>
      <dgm:t>
        <a:bodyPr/>
        <a:lstStyle/>
        <a:p>
          <a:r>
            <a:rPr lang="ru-RU" i="0" dirty="0" smtClean="0">
              <a:latin typeface="Times New Roman" pitchFamily="18" charset="0"/>
              <a:cs typeface="Times New Roman" pitchFamily="18" charset="0"/>
            </a:rPr>
            <a:t>ОК 03. Планировать и реализовывать собственное профессиональное и личностное развитие</a:t>
          </a:r>
          <a:endParaRPr lang="ru-RU" i="0" dirty="0">
            <a:latin typeface="Times New Roman" pitchFamily="18" charset="0"/>
            <a:cs typeface="Times New Roman" pitchFamily="18" charset="0"/>
          </a:endParaRPr>
        </a:p>
      </dgm:t>
    </dgm:pt>
    <dgm:pt modelId="{ECCEF5CA-E8B9-4C67-92A4-0B8F3BDB8587}" type="parTrans" cxnId="{E4DA03E3-877E-4FA0-B41A-351AF6A3FF6E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C831032A-0277-4C43-B053-9849C31C1B03}" type="sibTrans" cxnId="{E4DA03E3-877E-4FA0-B41A-351AF6A3FF6E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32C6022D-A97D-4455-B8CE-716710FA878C}">
      <dgm:prSet phldrT="[Текст]"/>
      <dgm:spPr/>
      <dgm:t>
        <a:bodyPr/>
        <a:lstStyle/>
        <a:p>
          <a:r>
            <a:rPr lang="ru-RU" i="0" dirty="0" smtClean="0">
              <a:latin typeface="Times New Roman" pitchFamily="18" charset="0"/>
              <a:cs typeface="Times New Roman" pitchFamily="18" charset="0"/>
            </a:rPr>
            <a:t>ОК 04. Работать в коллективе и команде, эффективно взаимодействовать с коллегами, руководством, клиентами</a:t>
          </a:r>
          <a:endParaRPr lang="ru-RU" i="0" dirty="0">
            <a:latin typeface="Times New Roman" pitchFamily="18" charset="0"/>
            <a:cs typeface="Times New Roman" pitchFamily="18" charset="0"/>
          </a:endParaRPr>
        </a:p>
      </dgm:t>
    </dgm:pt>
    <dgm:pt modelId="{82A20F55-581D-43D6-8B64-D3002A96F25A}" type="parTrans" cxnId="{CB9E10B2-8845-4EE0-85C7-75EF04AA7880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552FB75F-FAD7-4381-8238-5062EFB5271F}" type="sibTrans" cxnId="{CB9E10B2-8845-4EE0-85C7-75EF04AA7880}">
      <dgm:prSet/>
      <dgm:spPr/>
      <dgm:t>
        <a:bodyPr/>
        <a:lstStyle/>
        <a:p>
          <a:endParaRPr lang="ru-RU" i="0">
            <a:latin typeface="Times New Roman" pitchFamily="18" charset="0"/>
            <a:cs typeface="Times New Roman" pitchFamily="18" charset="0"/>
          </a:endParaRPr>
        </a:p>
      </dgm:t>
    </dgm:pt>
    <dgm:pt modelId="{4C61EE15-1CE2-40A9-B332-3ED400F92982}" type="pres">
      <dgm:prSet presAssocID="{F5B53A4E-253A-4EEE-830A-7F819F6EA3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A27497-30E2-43D8-B127-C5E123894D16}" type="pres">
      <dgm:prSet presAssocID="{4CF1053A-5EAE-45AC-9FFA-552F4A61EC9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A1945-7827-4B37-B3CD-7F7FE81CC751}" type="pres">
      <dgm:prSet presAssocID="{4CF1053A-5EAE-45AC-9FFA-552F4A61EC9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551ED-C6CC-4DB2-A41C-64792CF29107}" type="pres">
      <dgm:prSet presAssocID="{4FF496EA-E670-4026-A89B-36794CF73BA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A401E-5AAD-4E41-BEB9-ACCE8F3354D4}" type="pres">
      <dgm:prSet presAssocID="{4FF496EA-E670-4026-A89B-36794CF73BA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632DED-0D59-4E97-8617-5B1343305300}" type="presOf" srcId="{4CF1053A-5EAE-45AC-9FFA-552F4A61EC97}" destId="{94A27497-30E2-43D8-B127-C5E123894D16}" srcOrd="0" destOrd="0" presId="urn:microsoft.com/office/officeart/2005/8/layout/vList2"/>
    <dgm:cxn modelId="{F735066C-0C0E-4D94-834F-33A5EE87E246}" type="presOf" srcId="{4DC8717C-665D-4958-8A6E-3DE5058CA8EF}" destId="{4F1A1945-7827-4B37-B3CD-7F7FE81CC751}" srcOrd="0" destOrd="0" presId="urn:microsoft.com/office/officeart/2005/8/layout/vList2"/>
    <dgm:cxn modelId="{E4DA03E3-877E-4FA0-B41A-351AF6A3FF6E}" srcId="{F5B53A4E-253A-4EEE-830A-7F819F6EA3CB}" destId="{4FF496EA-E670-4026-A89B-36794CF73BAB}" srcOrd="1" destOrd="0" parTransId="{ECCEF5CA-E8B9-4C67-92A4-0B8F3BDB8587}" sibTransId="{C831032A-0277-4C43-B053-9849C31C1B03}"/>
    <dgm:cxn modelId="{64BF61AB-BC16-4CD1-AEE8-CDF4E794AD16}" type="presOf" srcId="{F5B53A4E-253A-4EEE-830A-7F819F6EA3CB}" destId="{4C61EE15-1CE2-40A9-B332-3ED400F92982}" srcOrd="0" destOrd="0" presId="urn:microsoft.com/office/officeart/2005/8/layout/vList2"/>
    <dgm:cxn modelId="{14C1B74D-7A8F-417D-9603-098EECEF7140}" srcId="{F5B53A4E-253A-4EEE-830A-7F819F6EA3CB}" destId="{4CF1053A-5EAE-45AC-9FFA-552F4A61EC97}" srcOrd="0" destOrd="0" parTransId="{D1D00DAB-C05B-45F3-9F1E-DDFCC3EA270F}" sibTransId="{1B1D4D32-F6BE-439C-A2A5-C34A6339FAA5}"/>
    <dgm:cxn modelId="{5C50DCEE-91F9-4CC0-9401-44D878D0384A}" srcId="{4CF1053A-5EAE-45AC-9FFA-552F4A61EC97}" destId="{4DC8717C-665D-4958-8A6E-3DE5058CA8EF}" srcOrd="0" destOrd="0" parTransId="{A8C1FB4F-E7CF-405E-A6F0-9042528B114A}" sibTransId="{13F35017-D3CF-41E0-9001-86899345F901}"/>
    <dgm:cxn modelId="{B5979525-9FCD-41A8-9A0D-A451A63C32FC}" type="presOf" srcId="{32C6022D-A97D-4455-B8CE-716710FA878C}" destId="{440A401E-5AAD-4E41-BEB9-ACCE8F3354D4}" srcOrd="0" destOrd="0" presId="urn:microsoft.com/office/officeart/2005/8/layout/vList2"/>
    <dgm:cxn modelId="{9B6A7FB1-F163-4DA8-A97F-C1C014EA8719}" type="presOf" srcId="{4FF496EA-E670-4026-A89B-36794CF73BAB}" destId="{88D551ED-C6CC-4DB2-A41C-64792CF29107}" srcOrd="0" destOrd="0" presId="urn:microsoft.com/office/officeart/2005/8/layout/vList2"/>
    <dgm:cxn modelId="{CB9E10B2-8845-4EE0-85C7-75EF04AA7880}" srcId="{4FF496EA-E670-4026-A89B-36794CF73BAB}" destId="{32C6022D-A97D-4455-B8CE-716710FA878C}" srcOrd="0" destOrd="0" parTransId="{82A20F55-581D-43D6-8B64-D3002A96F25A}" sibTransId="{552FB75F-FAD7-4381-8238-5062EFB5271F}"/>
    <dgm:cxn modelId="{7B22FC7A-AE46-4782-AF54-66934B66B3AC}" type="presParOf" srcId="{4C61EE15-1CE2-40A9-B332-3ED400F92982}" destId="{94A27497-30E2-43D8-B127-C5E123894D16}" srcOrd="0" destOrd="0" presId="urn:microsoft.com/office/officeart/2005/8/layout/vList2"/>
    <dgm:cxn modelId="{45F09CD4-640D-4F0B-9FAE-B00CA7F71419}" type="presParOf" srcId="{4C61EE15-1CE2-40A9-B332-3ED400F92982}" destId="{4F1A1945-7827-4B37-B3CD-7F7FE81CC751}" srcOrd="1" destOrd="0" presId="urn:microsoft.com/office/officeart/2005/8/layout/vList2"/>
    <dgm:cxn modelId="{ACF68115-A026-4C05-8118-DC7AFDF4F3EE}" type="presParOf" srcId="{4C61EE15-1CE2-40A9-B332-3ED400F92982}" destId="{88D551ED-C6CC-4DB2-A41C-64792CF29107}" srcOrd="2" destOrd="0" presId="urn:microsoft.com/office/officeart/2005/8/layout/vList2"/>
    <dgm:cxn modelId="{BFA17B09-2432-472B-97F8-C6F281A1E15D}" type="presParOf" srcId="{4C61EE15-1CE2-40A9-B332-3ED400F92982}" destId="{440A401E-5AAD-4E41-BEB9-ACCE8F3354D4}" srcOrd="3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C54367-72A3-4A88-AD41-370D2B5FA473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3749709-571B-432B-A476-CCF276E4285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Четкие представления о профессии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4E64CE8-55DA-4B06-9843-FAB22C29BCC2}" type="parTrans" cxnId="{EC31CE4D-3527-4FD8-A690-ABEA9FFA166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849C7B4-C408-4243-9C41-32BCDE7F96BA}" type="sibTrans" cxnId="{EC31CE4D-3527-4FD8-A690-ABEA9FFA166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3E2172A-047E-4BC8-8947-C57A9B6940C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правильной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самооценки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AEB529D-FFF1-4BF5-BE5F-30EC36DF2B7F}" type="parTrans" cxnId="{CCA83870-1822-4F40-BC39-7D57A5842CB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E910AFC-11E9-48A8-8F7B-CA20B33E1A8F}" type="sibTrans" cxnId="{CCA83870-1822-4F40-BC39-7D57A5842CB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E5D30F5-0FAC-43E7-A6F6-E5F36773C73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Самоопределение в профессиональной среде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7EC597A-DFA0-4F4D-B747-EEC3002D7761}" type="parTrans" cxnId="{C1767704-6EB1-4DCB-9254-31464C33206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AA84EED-E8BF-4664-9E5F-C98A5765B929}" type="sibTrans" cxnId="{C1767704-6EB1-4DCB-9254-31464C33206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8CD32E9-1421-46D0-836C-D959F1164189}" type="pres">
      <dgm:prSet presAssocID="{9CC54367-72A3-4A88-AD41-370D2B5FA4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66C4A3-62E9-45AD-882C-9E3EEB62122B}" type="pres">
      <dgm:prSet presAssocID="{D3749709-571B-432B-A476-CCF276E42853}" presName="parentLin" presStyleCnt="0"/>
      <dgm:spPr/>
    </dgm:pt>
    <dgm:pt modelId="{A1352D42-FD00-4E73-B6C9-14BAA08CB113}" type="pres">
      <dgm:prSet presAssocID="{D3749709-571B-432B-A476-CCF276E4285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C8A33A-F43F-4747-9263-6FB7BBFF7079}" type="pres">
      <dgm:prSet presAssocID="{D3749709-571B-432B-A476-CCF276E428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F469-ED93-4E84-9B24-50D4CEE283A0}" type="pres">
      <dgm:prSet presAssocID="{D3749709-571B-432B-A476-CCF276E42853}" presName="negativeSpace" presStyleCnt="0"/>
      <dgm:spPr/>
    </dgm:pt>
    <dgm:pt modelId="{5D6A23CA-2E57-4E93-9AAE-24FF3D0F68E9}" type="pres">
      <dgm:prSet presAssocID="{D3749709-571B-432B-A476-CCF276E42853}" presName="childText" presStyleLbl="conFgAcc1" presStyleIdx="0" presStyleCnt="3">
        <dgm:presLayoutVars>
          <dgm:bulletEnabled val="1"/>
        </dgm:presLayoutVars>
      </dgm:prSet>
      <dgm:spPr/>
    </dgm:pt>
    <dgm:pt modelId="{B8CEDF58-4606-4AFD-A314-A04F793DF7B7}" type="pres">
      <dgm:prSet presAssocID="{D849C7B4-C408-4243-9C41-32BCDE7F96BA}" presName="spaceBetweenRectangles" presStyleCnt="0"/>
      <dgm:spPr/>
    </dgm:pt>
    <dgm:pt modelId="{A56834FD-45C9-48BF-A0B4-C851481FF2EC}" type="pres">
      <dgm:prSet presAssocID="{73E2172A-047E-4BC8-8947-C57A9B6940CC}" presName="parentLin" presStyleCnt="0"/>
      <dgm:spPr/>
    </dgm:pt>
    <dgm:pt modelId="{4AA7A174-CC18-45BD-A994-B24F336C4138}" type="pres">
      <dgm:prSet presAssocID="{73E2172A-047E-4BC8-8947-C57A9B6940C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D298D6F-966B-42F0-9E81-E56968181A79}" type="pres">
      <dgm:prSet presAssocID="{73E2172A-047E-4BC8-8947-C57A9B6940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5068C-6323-446F-A671-9EB7A014EB36}" type="pres">
      <dgm:prSet presAssocID="{73E2172A-047E-4BC8-8947-C57A9B6940CC}" presName="negativeSpace" presStyleCnt="0"/>
      <dgm:spPr/>
    </dgm:pt>
    <dgm:pt modelId="{9E9B1093-5E43-4AA8-8E21-C29EED1F94EA}" type="pres">
      <dgm:prSet presAssocID="{73E2172A-047E-4BC8-8947-C57A9B6940CC}" presName="childText" presStyleLbl="conFgAcc1" presStyleIdx="1" presStyleCnt="3">
        <dgm:presLayoutVars>
          <dgm:bulletEnabled val="1"/>
        </dgm:presLayoutVars>
      </dgm:prSet>
      <dgm:spPr/>
    </dgm:pt>
    <dgm:pt modelId="{2F23E1CF-E924-4EE8-9544-7DB401477CA8}" type="pres">
      <dgm:prSet presAssocID="{3E910AFC-11E9-48A8-8F7B-CA20B33E1A8F}" presName="spaceBetweenRectangles" presStyleCnt="0"/>
      <dgm:spPr/>
    </dgm:pt>
    <dgm:pt modelId="{26AA915A-F531-43AF-A80D-4B0372FD4927}" type="pres">
      <dgm:prSet presAssocID="{EE5D30F5-0FAC-43E7-A6F6-E5F36773C73C}" presName="parentLin" presStyleCnt="0"/>
      <dgm:spPr/>
    </dgm:pt>
    <dgm:pt modelId="{110E38C6-3553-4581-9887-48F8D449753B}" type="pres">
      <dgm:prSet presAssocID="{EE5D30F5-0FAC-43E7-A6F6-E5F36773C73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FD99CC1-D65D-47E7-B672-7E726056A87B}" type="pres">
      <dgm:prSet presAssocID="{EE5D30F5-0FAC-43E7-A6F6-E5F36773C7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26368-BD42-427C-A718-8FFBF57198AF}" type="pres">
      <dgm:prSet presAssocID="{EE5D30F5-0FAC-43E7-A6F6-E5F36773C73C}" presName="negativeSpace" presStyleCnt="0"/>
      <dgm:spPr/>
    </dgm:pt>
    <dgm:pt modelId="{536EE329-9BC5-4380-A0C3-2E751804D749}" type="pres">
      <dgm:prSet presAssocID="{EE5D30F5-0FAC-43E7-A6F6-E5F36773C7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40E7EE-7476-4565-9468-960BC4AE6F12}" type="presOf" srcId="{D3749709-571B-432B-A476-CCF276E42853}" destId="{A1352D42-FD00-4E73-B6C9-14BAA08CB113}" srcOrd="0" destOrd="0" presId="urn:microsoft.com/office/officeart/2005/8/layout/list1"/>
    <dgm:cxn modelId="{BBCEE86D-3047-4880-A9B6-3161EC07DE53}" type="presOf" srcId="{73E2172A-047E-4BC8-8947-C57A9B6940CC}" destId="{6D298D6F-966B-42F0-9E81-E56968181A79}" srcOrd="1" destOrd="0" presId="urn:microsoft.com/office/officeart/2005/8/layout/list1"/>
    <dgm:cxn modelId="{552B2138-A4B0-4B98-A88C-B545AE92E4A2}" type="presOf" srcId="{EE5D30F5-0FAC-43E7-A6F6-E5F36773C73C}" destId="{110E38C6-3553-4581-9887-48F8D449753B}" srcOrd="0" destOrd="0" presId="urn:microsoft.com/office/officeart/2005/8/layout/list1"/>
    <dgm:cxn modelId="{CCA83870-1822-4F40-BC39-7D57A5842CB4}" srcId="{9CC54367-72A3-4A88-AD41-370D2B5FA473}" destId="{73E2172A-047E-4BC8-8947-C57A9B6940CC}" srcOrd="1" destOrd="0" parTransId="{FAEB529D-FFF1-4BF5-BE5F-30EC36DF2B7F}" sibTransId="{3E910AFC-11E9-48A8-8F7B-CA20B33E1A8F}"/>
    <dgm:cxn modelId="{EC31CE4D-3527-4FD8-A690-ABEA9FFA166E}" srcId="{9CC54367-72A3-4A88-AD41-370D2B5FA473}" destId="{D3749709-571B-432B-A476-CCF276E42853}" srcOrd="0" destOrd="0" parTransId="{E4E64CE8-55DA-4B06-9843-FAB22C29BCC2}" sibTransId="{D849C7B4-C408-4243-9C41-32BCDE7F96BA}"/>
    <dgm:cxn modelId="{C1767704-6EB1-4DCB-9254-31464C332060}" srcId="{9CC54367-72A3-4A88-AD41-370D2B5FA473}" destId="{EE5D30F5-0FAC-43E7-A6F6-E5F36773C73C}" srcOrd="2" destOrd="0" parTransId="{37EC597A-DFA0-4F4D-B747-EEC3002D7761}" sibTransId="{3AA84EED-E8BF-4664-9E5F-C98A5765B929}"/>
    <dgm:cxn modelId="{C3949C68-CA79-4145-BA7C-6CFB9DABE6FB}" type="presOf" srcId="{EE5D30F5-0FAC-43E7-A6F6-E5F36773C73C}" destId="{BFD99CC1-D65D-47E7-B672-7E726056A87B}" srcOrd="1" destOrd="0" presId="urn:microsoft.com/office/officeart/2005/8/layout/list1"/>
    <dgm:cxn modelId="{9AE5B35B-284E-47E2-9F55-B9D5DB07ADBD}" type="presOf" srcId="{9CC54367-72A3-4A88-AD41-370D2B5FA473}" destId="{78CD32E9-1421-46D0-836C-D959F1164189}" srcOrd="0" destOrd="0" presId="urn:microsoft.com/office/officeart/2005/8/layout/list1"/>
    <dgm:cxn modelId="{6D5ADE0F-8A31-47FE-BF91-076DD7619A13}" type="presOf" srcId="{73E2172A-047E-4BC8-8947-C57A9B6940CC}" destId="{4AA7A174-CC18-45BD-A994-B24F336C4138}" srcOrd="0" destOrd="0" presId="urn:microsoft.com/office/officeart/2005/8/layout/list1"/>
    <dgm:cxn modelId="{B5333BB2-B00C-4FD5-A2A0-195CC5D8999F}" type="presOf" srcId="{D3749709-571B-432B-A476-CCF276E42853}" destId="{BEC8A33A-F43F-4747-9263-6FB7BBFF7079}" srcOrd="1" destOrd="0" presId="urn:microsoft.com/office/officeart/2005/8/layout/list1"/>
    <dgm:cxn modelId="{FDED0C86-C98F-454D-A50E-246ED1841A87}" type="presParOf" srcId="{78CD32E9-1421-46D0-836C-D959F1164189}" destId="{A566C4A3-62E9-45AD-882C-9E3EEB62122B}" srcOrd="0" destOrd="0" presId="urn:microsoft.com/office/officeart/2005/8/layout/list1"/>
    <dgm:cxn modelId="{1AEA1E8B-FFDE-44C3-9C9E-329C7063735D}" type="presParOf" srcId="{A566C4A3-62E9-45AD-882C-9E3EEB62122B}" destId="{A1352D42-FD00-4E73-B6C9-14BAA08CB113}" srcOrd="0" destOrd="0" presId="urn:microsoft.com/office/officeart/2005/8/layout/list1"/>
    <dgm:cxn modelId="{6C5A6836-E069-4058-B54D-9C69334F6BA3}" type="presParOf" srcId="{A566C4A3-62E9-45AD-882C-9E3EEB62122B}" destId="{BEC8A33A-F43F-4747-9263-6FB7BBFF7079}" srcOrd="1" destOrd="0" presId="urn:microsoft.com/office/officeart/2005/8/layout/list1"/>
    <dgm:cxn modelId="{41A9C946-F4FB-4D99-9EFB-D41F277DF8C7}" type="presParOf" srcId="{78CD32E9-1421-46D0-836C-D959F1164189}" destId="{1113F469-ED93-4E84-9B24-50D4CEE283A0}" srcOrd="1" destOrd="0" presId="urn:microsoft.com/office/officeart/2005/8/layout/list1"/>
    <dgm:cxn modelId="{3E83CA40-8DDE-4A95-82BD-E7850C98D85A}" type="presParOf" srcId="{78CD32E9-1421-46D0-836C-D959F1164189}" destId="{5D6A23CA-2E57-4E93-9AAE-24FF3D0F68E9}" srcOrd="2" destOrd="0" presId="urn:microsoft.com/office/officeart/2005/8/layout/list1"/>
    <dgm:cxn modelId="{E784E2F0-227B-4ADA-B5FD-822FEFDC84AC}" type="presParOf" srcId="{78CD32E9-1421-46D0-836C-D959F1164189}" destId="{B8CEDF58-4606-4AFD-A314-A04F793DF7B7}" srcOrd="3" destOrd="0" presId="urn:microsoft.com/office/officeart/2005/8/layout/list1"/>
    <dgm:cxn modelId="{65E04C38-8920-404F-B415-DA4F8E298436}" type="presParOf" srcId="{78CD32E9-1421-46D0-836C-D959F1164189}" destId="{A56834FD-45C9-48BF-A0B4-C851481FF2EC}" srcOrd="4" destOrd="0" presId="urn:microsoft.com/office/officeart/2005/8/layout/list1"/>
    <dgm:cxn modelId="{48F8EA6D-A7D4-473D-BDEB-D13005D46CC7}" type="presParOf" srcId="{A56834FD-45C9-48BF-A0B4-C851481FF2EC}" destId="{4AA7A174-CC18-45BD-A994-B24F336C4138}" srcOrd="0" destOrd="0" presId="urn:microsoft.com/office/officeart/2005/8/layout/list1"/>
    <dgm:cxn modelId="{7DA216AD-1DC1-491C-8D8B-70B2AF56DD9B}" type="presParOf" srcId="{A56834FD-45C9-48BF-A0B4-C851481FF2EC}" destId="{6D298D6F-966B-42F0-9E81-E56968181A79}" srcOrd="1" destOrd="0" presId="urn:microsoft.com/office/officeart/2005/8/layout/list1"/>
    <dgm:cxn modelId="{ADBC6051-862C-445B-89D2-7FFBAAB88DCC}" type="presParOf" srcId="{78CD32E9-1421-46D0-836C-D959F1164189}" destId="{56D5068C-6323-446F-A671-9EB7A014EB36}" srcOrd="5" destOrd="0" presId="urn:microsoft.com/office/officeart/2005/8/layout/list1"/>
    <dgm:cxn modelId="{C688D698-017B-4D3B-8254-DA53881EF793}" type="presParOf" srcId="{78CD32E9-1421-46D0-836C-D959F1164189}" destId="{9E9B1093-5E43-4AA8-8E21-C29EED1F94EA}" srcOrd="6" destOrd="0" presId="urn:microsoft.com/office/officeart/2005/8/layout/list1"/>
    <dgm:cxn modelId="{1560E476-488F-46CC-946F-EA0B60053F8C}" type="presParOf" srcId="{78CD32E9-1421-46D0-836C-D959F1164189}" destId="{2F23E1CF-E924-4EE8-9544-7DB401477CA8}" srcOrd="7" destOrd="0" presId="urn:microsoft.com/office/officeart/2005/8/layout/list1"/>
    <dgm:cxn modelId="{BB178C3F-0008-4C40-8AD5-5B3062759215}" type="presParOf" srcId="{78CD32E9-1421-46D0-836C-D959F1164189}" destId="{26AA915A-F531-43AF-A80D-4B0372FD4927}" srcOrd="8" destOrd="0" presId="urn:microsoft.com/office/officeart/2005/8/layout/list1"/>
    <dgm:cxn modelId="{6AB42643-AF67-4C50-B440-B30F50B12209}" type="presParOf" srcId="{26AA915A-F531-43AF-A80D-4B0372FD4927}" destId="{110E38C6-3553-4581-9887-48F8D449753B}" srcOrd="0" destOrd="0" presId="urn:microsoft.com/office/officeart/2005/8/layout/list1"/>
    <dgm:cxn modelId="{23A74096-C747-48E9-88FA-12B3A4F326CC}" type="presParOf" srcId="{26AA915A-F531-43AF-A80D-4B0372FD4927}" destId="{BFD99CC1-D65D-47E7-B672-7E726056A87B}" srcOrd="1" destOrd="0" presId="urn:microsoft.com/office/officeart/2005/8/layout/list1"/>
    <dgm:cxn modelId="{88E427FD-A3A6-4DA2-A4BF-FC2177AB49D2}" type="presParOf" srcId="{78CD32E9-1421-46D0-836C-D959F1164189}" destId="{43A26368-BD42-427C-A718-8FFBF57198AF}" srcOrd="9" destOrd="0" presId="urn:microsoft.com/office/officeart/2005/8/layout/list1"/>
    <dgm:cxn modelId="{331F8EF5-138C-4AB6-A280-946A92EEE0F9}" type="presParOf" srcId="{78CD32E9-1421-46D0-836C-D959F1164189}" destId="{536EE329-9BC5-4380-A0C3-2E751804D749}" srcOrd="10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02C7DCD-B4EF-4B2D-9466-E5A60FBD917B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119639B-15BD-45E8-9B1F-A136EE3ECDFC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Например, конкурс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Неделя специальности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или Профессионально-предметной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недели и т.д.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89F77DA-7AD0-4DC7-8EC4-FF493919CBBC}" type="parTrans" cxnId="{09853752-1D42-4D42-944A-8F24EE60030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33D75AA-7C4B-48BD-A2C0-471059264F28}" type="sibTrans" cxnId="{09853752-1D42-4D42-944A-8F24EE60030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51845D4-02E3-439B-89A4-183264A3D5F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Мероприятие носит состязательный характер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FF252C1-CF02-43D1-8D5D-411CA83361C6}" type="parTrans" cxnId="{64DA9301-24AF-4B5B-8F76-EBC04E87A04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C90D0A6-CA58-4763-8194-D13E673FC31A}" type="sibTrans" cxnId="{64DA9301-24AF-4B5B-8F76-EBC04E87A04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556C5FC-F138-4756-AE31-39E3CA5706E8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Участие в конкурсах позволяет студентам подчеркнуть свой социальный статус и показать значимость в современном мире образовательной составляющей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38E36D3-E27E-4F3F-A0E6-9C964809D788}" type="parTrans" cxnId="{25E779F5-A71B-4F94-88E0-9778E1560E2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473F116-4139-42BB-B695-2E8EF8E54F52}" type="sibTrans" cxnId="{25E779F5-A71B-4F94-88E0-9778E1560E2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D1D00D0-454D-4A12-AB12-42B177728A7E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Основное требование при организации конкурсного мероприятия – приобщение большего числа студентов к познавательной деятельности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9428DB0-0412-4649-8FFC-C4E250A2EFB9}" type="parTrans" cxnId="{1283860B-74D3-4548-8CD6-BF9352380C24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485D9F1-3AE6-4D48-A2F7-5DFAD6BF9201}" type="sibTrans" cxnId="{1283860B-74D3-4548-8CD6-BF9352380C24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AB6BA61-ADD7-4264-B92B-F9A87D1EDFF5}" type="pres">
      <dgm:prSet presAssocID="{602C7DCD-B4EF-4B2D-9466-E5A60FBD91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07F2D4-739D-44F5-9C7F-D19079B49FC7}" type="pres">
      <dgm:prSet presAssocID="{4119639B-15BD-45E8-9B1F-A136EE3ECDF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9397B-4AD6-42AA-84CF-8934DB36FA6E}" type="pres">
      <dgm:prSet presAssocID="{D33D75AA-7C4B-48BD-A2C0-471059264F28}" presName="sibTrans" presStyleCnt="0"/>
      <dgm:spPr/>
    </dgm:pt>
    <dgm:pt modelId="{8CF2A613-11D7-4507-9A42-8CBA69A9267E}" type="pres">
      <dgm:prSet presAssocID="{351845D4-02E3-439B-89A4-183264A3D5F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9E3BD-1494-4C58-ACF7-18C93D8CC628}" type="pres">
      <dgm:prSet presAssocID="{2C90D0A6-CA58-4763-8194-D13E673FC31A}" presName="sibTrans" presStyleCnt="0"/>
      <dgm:spPr/>
    </dgm:pt>
    <dgm:pt modelId="{B03F3BAC-1EE1-4486-9614-DE4DDA4E9BD3}" type="pres">
      <dgm:prSet presAssocID="{0556C5FC-F138-4756-AE31-39E3CA5706E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58361-E50B-4E38-A38F-F46B1BAC2587}" type="pres">
      <dgm:prSet presAssocID="{8473F116-4139-42BB-B695-2E8EF8E54F52}" presName="sibTrans" presStyleCnt="0"/>
      <dgm:spPr/>
    </dgm:pt>
    <dgm:pt modelId="{289854F8-C94D-4EA0-B87F-CEB7738D5683}" type="pres">
      <dgm:prSet presAssocID="{FD1D00D0-454D-4A12-AB12-42B177728A7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E779F5-A71B-4F94-88E0-9778E1560E2E}" srcId="{602C7DCD-B4EF-4B2D-9466-E5A60FBD917B}" destId="{0556C5FC-F138-4756-AE31-39E3CA5706E8}" srcOrd="2" destOrd="0" parTransId="{B38E36D3-E27E-4F3F-A0E6-9C964809D788}" sibTransId="{8473F116-4139-42BB-B695-2E8EF8E54F52}"/>
    <dgm:cxn modelId="{1283860B-74D3-4548-8CD6-BF9352380C24}" srcId="{602C7DCD-B4EF-4B2D-9466-E5A60FBD917B}" destId="{FD1D00D0-454D-4A12-AB12-42B177728A7E}" srcOrd="3" destOrd="0" parTransId="{B9428DB0-0412-4649-8FFC-C4E250A2EFB9}" sibTransId="{C485D9F1-3AE6-4D48-A2F7-5DFAD6BF9201}"/>
    <dgm:cxn modelId="{09853752-1D42-4D42-944A-8F24EE60030B}" srcId="{602C7DCD-B4EF-4B2D-9466-E5A60FBD917B}" destId="{4119639B-15BD-45E8-9B1F-A136EE3ECDFC}" srcOrd="0" destOrd="0" parTransId="{F89F77DA-7AD0-4DC7-8EC4-FF493919CBBC}" sibTransId="{D33D75AA-7C4B-48BD-A2C0-471059264F28}"/>
    <dgm:cxn modelId="{86340C62-9E6F-4135-9E72-7A57EDDAD98A}" type="presOf" srcId="{351845D4-02E3-439B-89A4-183264A3D5FD}" destId="{8CF2A613-11D7-4507-9A42-8CBA69A9267E}" srcOrd="0" destOrd="0" presId="urn:microsoft.com/office/officeart/2005/8/layout/default"/>
    <dgm:cxn modelId="{80BA2A46-6C36-4F74-A8A2-AED0AE8E79C0}" type="presOf" srcId="{0556C5FC-F138-4756-AE31-39E3CA5706E8}" destId="{B03F3BAC-1EE1-4486-9614-DE4DDA4E9BD3}" srcOrd="0" destOrd="0" presId="urn:microsoft.com/office/officeart/2005/8/layout/default"/>
    <dgm:cxn modelId="{617A476E-D6AF-44AB-8A1A-EF7E52531D5C}" type="presOf" srcId="{602C7DCD-B4EF-4B2D-9466-E5A60FBD917B}" destId="{FAB6BA61-ADD7-4264-B92B-F9A87D1EDFF5}" srcOrd="0" destOrd="0" presId="urn:microsoft.com/office/officeart/2005/8/layout/default"/>
    <dgm:cxn modelId="{E3D46C1E-FA09-497E-B4B9-45FA281F8CD5}" type="presOf" srcId="{FD1D00D0-454D-4A12-AB12-42B177728A7E}" destId="{289854F8-C94D-4EA0-B87F-CEB7738D5683}" srcOrd="0" destOrd="0" presId="urn:microsoft.com/office/officeart/2005/8/layout/default"/>
    <dgm:cxn modelId="{6EA65A47-FB66-4BD9-8755-A4C57E29BC55}" type="presOf" srcId="{4119639B-15BD-45E8-9B1F-A136EE3ECDFC}" destId="{8107F2D4-739D-44F5-9C7F-D19079B49FC7}" srcOrd="0" destOrd="0" presId="urn:microsoft.com/office/officeart/2005/8/layout/default"/>
    <dgm:cxn modelId="{64DA9301-24AF-4B5B-8F76-EBC04E87A04A}" srcId="{602C7DCD-B4EF-4B2D-9466-E5A60FBD917B}" destId="{351845D4-02E3-439B-89A4-183264A3D5FD}" srcOrd="1" destOrd="0" parTransId="{1FF252C1-CF02-43D1-8D5D-411CA83361C6}" sibTransId="{2C90D0A6-CA58-4763-8194-D13E673FC31A}"/>
    <dgm:cxn modelId="{81C37207-7EB2-45D3-93F6-0F974D764E20}" type="presParOf" srcId="{FAB6BA61-ADD7-4264-B92B-F9A87D1EDFF5}" destId="{8107F2D4-739D-44F5-9C7F-D19079B49FC7}" srcOrd="0" destOrd="0" presId="urn:microsoft.com/office/officeart/2005/8/layout/default"/>
    <dgm:cxn modelId="{F7BD13FF-6B7C-45B7-8C8E-92B6A38126A8}" type="presParOf" srcId="{FAB6BA61-ADD7-4264-B92B-F9A87D1EDFF5}" destId="{0899397B-4AD6-42AA-84CF-8934DB36FA6E}" srcOrd="1" destOrd="0" presId="urn:microsoft.com/office/officeart/2005/8/layout/default"/>
    <dgm:cxn modelId="{32C4C884-634F-4022-AAD0-C6E89102F748}" type="presParOf" srcId="{FAB6BA61-ADD7-4264-B92B-F9A87D1EDFF5}" destId="{8CF2A613-11D7-4507-9A42-8CBA69A9267E}" srcOrd="2" destOrd="0" presId="urn:microsoft.com/office/officeart/2005/8/layout/default"/>
    <dgm:cxn modelId="{349458FF-258C-4B4E-AD3A-0E0F7E7A2CA8}" type="presParOf" srcId="{FAB6BA61-ADD7-4264-B92B-F9A87D1EDFF5}" destId="{BCC9E3BD-1494-4C58-ACF7-18C93D8CC628}" srcOrd="3" destOrd="0" presId="urn:microsoft.com/office/officeart/2005/8/layout/default"/>
    <dgm:cxn modelId="{D84AB1B1-DE1B-4BE4-9C02-919E9672849D}" type="presParOf" srcId="{FAB6BA61-ADD7-4264-B92B-F9A87D1EDFF5}" destId="{B03F3BAC-1EE1-4486-9614-DE4DDA4E9BD3}" srcOrd="4" destOrd="0" presId="urn:microsoft.com/office/officeart/2005/8/layout/default"/>
    <dgm:cxn modelId="{5B875044-6C23-412A-9246-42EAC22D1147}" type="presParOf" srcId="{FAB6BA61-ADD7-4264-B92B-F9A87D1EDFF5}" destId="{07A58361-E50B-4E38-A38F-F46B1BAC2587}" srcOrd="5" destOrd="0" presId="urn:microsoft.com/office/officeart/2005/8/layout/default"/>
    <dgm:cxn modelId="{BF0BD79B-0FBD-4FE8-96C5-6A53D098985D}" type="presParOf" srcId="{FAB6BA61-ADD7-4264-B92B-F9A87D1EDFF5}" destId="{289854F8-C94D-4EA0-B87F-CEB7738D5683}" srcOrd="6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7F940D-D2D2-48DF-A490-B5744B5E6349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66EB757-AC6E-4793-AB48-D21EA3595B4E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Конкурсы являются эффективным средством формирования знаний, умений и навыков обучающихся, для личного и профессионального самоопределения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278F095-95B6-41D5-BDA4-896F65939681}" type="parTrans" cxnId="{9C231430-126F-4346-8C55-F75FD832C70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DC3B5BE-358C-467B-9881-E898DCDA5AA2}" type="sibTrans" cxnId="{9C231430-126F-4346-8C55-F75FD832C70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FE92F22-0A91-4EA6-923A-F74B6DFAF0D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Стимулируют и мотивируют интеллектуальное развитие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B1A42EE-2AA0-473A-A24D-FC08A60D2177}" type="parTrans" cxnId="{E026F5DE-D316-44A3-B709-E6E1FC7A4CB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D139102-BCFA-4C95-9AAE-489FF703CEB5}" type="sibTrans" cxnId="{E026F5DE-D316-44A3-B709-E6E1FC7A4CB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E9F948D-5089-46F2-9572-B25C13DE7882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Конкурсы способствуют повышению интереса студентов к дисциплинам и профессиональным модулям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E7CECC7-CA9B-4682-B6B7-1D1538A45F81}" type="parTrans" cxnId="{9310DC7A-0E34-4FA5-A598-FE55D460ABA0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DCCF673-E8D0-42BB-8F34-50D088868035}" type="sibTrans" cxnId="{9310DC7A-0E34-4FA5-A598-FE55D460ABA0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E47DEED-1782-441A-A517-74244706650F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Развивают исследовательские умения, логическое мышление, творческую активность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A8DD307-6D64-4981-81AC-86E43CC81B5B}" type="parTrans" cxnId="{3114A617-8149-4EF1-8B3F-E9E75F131BA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ACC8BEA-BE79-4EC2-A47A-F6D5A9EAAC11}" type="sibTrans" cxnId="{3114A617-8149-4EF1-8B3F-E9E75F131BA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C525788-21BA-4D04-BF52-4E1682486E0F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Следовательно: совершенствуют качество подготовки будущих специалистов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B99EBCD-FB9F-456B-814F-42CEC7193694}" type="parTrans" cxnId="{14E5C437-FF3C-402C-95C8-85E7D6DC028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B09407A-4886-4BB2-936C-91DDF3B7EE57}" type="sibTrans" cxnId="{14E5C437-FF3C-402C-95C8-85E7D6DC028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18F1573-F848-4F08-8FDF-31128829CC94}" type="pres">
      <dgm:prSet presAssocID="{997F940D-D2D2-48DF-A490-B5744B5E63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11BE9-A9E3-47A1-999B-CD84C83184A7}" type="pres">
      <dgm:prSet presAssocID="{566EB757-AC6E-4793-AB48-D21EA3595B4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4D05F-CC41-4851-95B9-63C784BC427E}" type="pres">
      <dgm:prSet presAssocID="{FDC3B5BE-358C-467B-9881-E898DCDA5AA2}" presName="sibTrans" presStyleCnt="0"/>
      <dgm:spPr/>
    </dgm:pt>
    <dgm:pt modelId="{E61428EC-27DD-4191-9ADF-96E73A41CE61}" type="pres">
      <dgm:prSet presAssocID="{0FE92F22-0A91-4EA6-923A-F74B6DFAF0D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ECE8D-5FEF-48B0-BF9B-5D9A8051621F}" type="pres">
      <dgm:prSet presAssocID="{8D139102-BCFA-4C95-9AAE-489FF703CEB5}" presName="sibTrans" presStyleCnt="0"/>
      <dgm:spPr/>
    </dgm:pt>
    <dgm:pt modelId="{693CFCF1-0C91-45CB-94B2-5B4FFA04D92B}" type="pres">
      <dgm:prSet presAssocID="{1E9F948D-5089-46F2-9572-B25C13DE788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35912-B25D-4CC9-B6DF-087F345CFF01}" type="pres">
      <dgm:prSet presAssocID="{EDCCF673-E8D0-42BB-8F34-50D088868035}" presName="sibTrans" presStyleCnt="0"/>
      <dgm:spPr/>
    </dgm:pt>
    <dgm:pt modelId="{3600BC04-6DC1-444F-9926-0E1241706DB0}" type="pres">
      <dgm:prSet presAssocID="{BE47DEED-1782-441A-A517-7424470665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EB4A6-3A8F-4D1A-8B8A-5B6DCE363962}" type="pres">
      <dgm:prSet presAssocID="{EACC8BEA-BE79-4EC2-A47A-F6D5A9EAAC11}" presName="sibTrans" presStyleCnt="0"/>
      <dgm:spPr/>
    </dgm:pt>
    <dgm:pt modelId="{96144413-D4F1-4B7F-8E5E-7AA990DD64DC}" type="pres">
      <dgm:prSet presAssocID="{6C525788-21BA-4D04-BF52-4E1682486E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14A617-8149-4EF1-8B3F-E9E75F131BA3}" srcId="{997F940D-D2D2-48DF-A490-B5744B5E6349}" destId="{BE47DEED-1782-441A-A517-74244706650F}" srcOrd="3" destOrd="0" parTransId="{9A8DD307-6D64-4981-81AC-86E43CC81B5B}" sibTransId="{EACC8BEA-BE79-4EC2-A47A-F6D5A9EAAC11}"/>
    <dgm:cxn modelId="{14E5C437-FF3C-402C-95C8-85E7D6DC028E}" srcId="{997F940D-D2D2-48DF-A490-B5744B5E6349}" destId="{6C525788-21BA-4D04-BF52-4E1682486E0F}" srcOrd="4" destOrd="0" parTransId="{EB99EBCD-FB9F-456B-814F-42CEC7193694}" sibTransId="{0B09407A-4886-4BB2-936C-91DDF3B7EE57}"/>
    <dgm:cxn modelId="{87244270-76A9-453C-A6F4-7E364EC91E5E}" type="presOf" srcId="{BE47DEED-1782-441A-A517-74244706650F}" destId="{3600BC04-6DC1-444F-9926-0E1241706DB0}" srcOrd="0" destOrd="0" presId="urn:microsoft.com/office/officeart/2005/8/layout/default"/>
    <dgm:cxn modelId="{93A8E42F-71CC-4714-B4B0-D3A8064377EF}" type="presOf" srcId="{566EB757-AC6E-4793-AB48-D21EA3595B4E}" destId="{5AC11BE9-A9E3-47A1-999B-CD84C83184A7}" srcOrd="0" destOrd="0" presId="urn:microsoft.com/office/officeart/2005/8/layout/default"/>
    <dgm:cxn modelId="{EBCF6519-9BAD-44A7-BFE3-41500BD66962}" type="presOf" srcId="{997F940D-D2D2-48DF-A490-B5744B5E6349}" destId="{118F1573-F848-4F08-8FDF-31128829CC94}" srcOrd="0" destOrd="0" presId="urn:microsoft.com/office/officeart/2005/8/layout/default"/>
    <dgm:cxn modelId="{280991B7-10E6-468C-BF0C-F4522EC6A27F}" type="presOf" srcId="{1E9F948D-5089-46F2-9572-B25C13DE7882}" destId="{693CFCF1-0C91-45CB-94B2-5B4FFA04D92B}" srcOrd="0" destOrd="0" presId="urn:microsoft.com/office/officeart/2005/8/layout/default"/>
    <dgm:cxn modelId="{FDCE8A11-E82C-4F15-A0F0-7A24179917D7}" type="presOf" srcId="{0FE92F22-0A91-4EA6-923A-F74B6DFAF0DD}" destId="{E61428EC-27DD-4191-9ADF-96E73A41CE61}" srcOrd="0" destOrd="0" presId="urn:microsoft.com/office/officeart/2005/8/layout/default"/>
    <dgm:cxn modelId="{E026F5DE-D316-44A3-B709-E6E1FC7A4CBD}" srcId="{997F940D-D2D2-48DF-A490-B5744B5E6349}" destId="{0FE92F22-0A91-4EA6-923A-F74B6DFAF0DD}" srcOrd="1" destOrd="0" parTransId="{6B1A42EE-2AA0-473A-A24D-FC08A60D2177}" sibTransId="{8D139102-BCFA-4C95-9AAE-489FF703CEB5}"/>
    <dgm:cxn modelId="{9C231430-126F-4346-8C55-F75FD832C705}" srcId="{997F940D-D2D2-48DF-A490-B5744B5E6349}" destId="{566EB757-AC6E-4793-AB48-D21EA3595B4E}" srcOrd="0" destOrd="0" parTransId="{9278F095-95B6-41D5-BDA4-896F65939681}" sibTransId="{FDC3B5BE-358C-467B-9881-E898DCDA5AA2}"/>
    <dgm:cxn modelId="{9310DC7A-0E34-4FA5-A598-FE55D460ABA0}" srcId="{997F940D-D2D2-48DF-A490-B5744B5E6349}" destId="{1E9F948D-5089-46F2-9572-B25C13DE7882}" srcOrd="2" destOrd="0" parTransId="{5E7CECC7-CA9B-4682-B6B7-1D1538A45F81}" sibTransId="{EDCCF673-E8D0-42BB-8F34-50D088868035}"/>
    <dgm:cxn modelId="{BE3151E8-27A0-4480-B292-9054001F13AE}" type="presOf" srcId="{6C525788-21BA-4D04-BF52-4E1682486E0F}" destId="{96144413-D4F1-4B7F-8E5E-7AA990DD64DC}" srcOrd="0" destOrd="0" presId="urn:microsoft.com/office/officeart/2005/8/layout/default"/>
    <dgm:cxn modelId="{787BA2AE-F21C-4A87-BEF5-2C32CF4F17C4}" type="presParOf" srcId="{118F1573-F848-4F08-8FDF-31128829CC94}" destId="{5AC11BE9-A9E3-47A1-999B-CD84C83184A7}" srcOrd="0" destOrd="0" presId="urn:microsoft.com/office/officeart/2005/8/layout/default"/>
    <dgm:cxn modelId="{BF133E2E-150A-4E9D-930C-89727D986A57}" type="presParOf" srcId="{118F1573-F848-4F08-8FDF-31128829CC94}" destId="{C4A4D05F-CC41-4851-95B9-63C784BC427E}" srcOrd="1" destOrd="0" presId="urn:microsoft.com/office/officeart/2005/8/layout/default"/>
    <dgm:cxn modelId="{206388AE-FC21-4BA7-8430-EB9D3AFF9074}" type="presParOf" srcId="{118F1573-F848-4F08-8FDF-31128829CC94}" destId="{E61428EC-27DD-4191-9ADF-96E73A41CE61}" srcOrd="2" destOrd="0" presId="urn:microsoft.com/office/officeart/2005/8/layout/default"/>
    <dgm:cxn modelId="{2B94EA87-E440-439B-81F5-6262C2DEB72C}" type="presParOf" srcId="{118F1573-F848-4F08-8FDF-31128829CC94}" destId="{015ECE8D-5FEF-48B0-BF9B-5D9A8051621F}" srcOrd="3" destOrd="0" presId="urn:microsoft.com/office/officeart/2005/8/layout/default"/>
    <dgm:cxn modelId="{5FB616D4-B5B5-4AD6-A38B-EDBC695CD204}" type="presParOf" srcId="{118F1573-F848-4F08-8FDF-31128829CC94}" destId="{693CFCF1-0C91-45CB-94B2-5B4FFA04D92B}" srcOrd="4" destOrd="0" presId="urn:microsoft.com/office/officeart/2005/8/layout/default"/>
    <dgm:cxn modelId="{A96047A3-375C-4A45-B653-E938E690A89C}" type="presParOf" srcId="{118F1573-F848-4F08-8FDF-31128829CC94}" destId="{2E835912-B25D-4CC9-B6DF-087F345CFF01}" srcOrd="5" destOrd="0" presId="urn:microsoft.com/office/officeart/2005/8/layout/default"/>
    <dgm:cxn modelId="{9C893FC7-521B-4D2B-A6B3-EBC19BD9B65F}" type="presParOf" srcId="{118F1573-F848-4F08-8FDF-31128829CC94}" destId="{3600BC04-6DC1-444F-9926-0E1241706DB0}" srcOrd="6" destOrd="0" presId="urn:microsoft.com/office/officeart/2005/8/layout/default"/>
    <dgm:cxn modelId="{3A29E92F-7F2F-4203-9824-3103FABB8E90}" type="presParOf" srcId="{118F1573-F848-4F08-8FDF-31128829CC94}" destId="{C5FEB4A6-3A8F-4D1A-8B8A-5B6DCE363962}" srcOrd="7" destOrd="0" presId="urn:microsoft.com/office/officeart/2005/8/layout/default"/>
    <dgm:cxn modelId="{17DAF458-4393-48B1-9487-B46906B7562B}" type="presParOf" srcId="{118F1573-F848-4F08-8FDF-31128829CC94}" destId="{96144413-D4F1-4B7F-8E5E-7AA990DD64DC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650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586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033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188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430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036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013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580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601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011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64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1E7D2-09F1-4B7D-B522-4B7F62B97B1A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E732-AFAE-4B5A-A084-10CEB4764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112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487E20C-F64C-4AC5-8989-BADFA531F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6715"/>
            <a:ext cx="737680" cy="84132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3F9D3CB-9DB9-4869-938B-1729552C9D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212" y="235104"/>
            <a:ext cx="6696744" cy="976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08703A57-9AF0-4301-B2CE-FE1BC35E2724}"/>
              </a:ext>
            </a:extLst>
          </p:cNvPr>
          <p:cNvSpPr txBox="1">
            <a:spLocks/>
          </p:cNvSpPr>
          <p:nvPr/>
        </p:nvSpPr>
        <p:spPr>
          <a:xfrm>
            <a:off x="609600" y="1571612"/>
            <a:ext cx="8229600" cy="4643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Заседание рабочей группы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программам СПО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38.02.01 Экономика и бухгалтерский учет (по отраслям)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38.02.02 Страховое дело (по отраслям)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38.02.06 Финансы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38.02.07 Банковское дело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Тематика: Конкурсная основа, как залог повышения мотивации и профессиональной мобильности студентов</a:t>
            </a:r>
          </a:p>
          <a:p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23.10.2020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584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проведения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конкурсов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Формирование общих компетенций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Усилить практическую направленность профессионального образования позволяют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конкурсы профессионального мастерства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Конкурсы как часть образовательной системы, среда педагогического взаимодействия педагогов, специалистов производственного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обучения и работодателей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Подводя итоги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Направление методических пособий на присвоение грифа. Порядок и алгоритм представления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Виды учебных изданий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786874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Уважаемые коллеги!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 участникам заседания Рабочей группы будет выдан (направлен по электронной почте) Сертификат участника за подписью директора С. 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Мешковой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ЧПОУ «ФИНАНСОВО-ЭКОНОМИЧЕСКИЙ КОЛЛЕДЖ»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Выступающим – докладчикам будет выдан (направлен по электронной почте) сертификат за подписью Т. В. Сазоновой председателя РУМО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ноября 2020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 удачи и крепкого здоровья</a:t>
            </a:r>
          </a:p>
          <a:p>
            <a:pPr algn="ctr">
              <a:buNone/>
            </a:pP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С Уважением, В. И. Казакова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571480"/>
          <a:ext cx="82296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487E20C-F64C-4AC5-8989-BADFA531F7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05771"/>
            <a:ext cx="449648" cy="5128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2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Подведение итогов заочной региональной олимпиады «Финансовая грамотность»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Номинации олимпиады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Очная форма обучения: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 38.02.01 Экономика и бухгалтерский учет (по отраслям)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 38.02.03 Операционная деятельность в логистике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 38.02.04 Коммерция (по отраслям) 38.01.02 Продавец, контролёр-кассир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 38.02.06 Финансы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 38.02.07 Банковское дело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Заочная форма обучения: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Профессионал. Лига бухгалтеров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Профессионал. Лига финансистов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Профессионал. Лига предпринимателей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Знаток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/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Благодарим за участие и поздравляем победителей!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357166"/>
            <a:ext cx="78581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2.Выступление по теме </a:t>
            </a:r>
          </a:p>
          <a:p>
            <a:pPr lvl="0"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«Использование игровых технологий как способ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мотивации» 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докладчики: Елена Викторовна Лузина и Валентина Васильевна Хоменко)</a:t>
            </a:r>
            <a:r>
              <a:rPr lang="ru-RU" sz="3200" dirty="0" smtClean="0"/>
              <a:t> 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Краснокамский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политехнический техникум»</a:t>
            </a:r>
          </a:p>
          <a:p>
            <a:pPr lvl="0" algn="ctr"/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3.Выступление по теме </a:t>
            </a:r>
          </a:p>
          <a:p>
            <a:pPr lvl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«Значение организации и проведения конкурсов в образовательном учреждении» </a:t>
            </a:r>
          </a:p>
          <a:p>
            <a:pPr lvl="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докладчик: Виктория Иосифовна Казакова)</a:t>
            </a:r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ЧПОУ «Финансово-экономический колледж»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направления конкурсов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19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Дидактический прием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решения активизации новых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методологических оснований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проведение конкурсов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771</Words>
  <Application>Microsoft Office PowerPoint</Application>
  <PresentationFormat>Экран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Подведение итогов заочной региональной олимпиады «Финансовая грамотность» </vt:lpstr>
      <vt:lpstr> Номинации олимпиады </vt:lpstr>
      <vt:lpstr>Слайд 5</vt:lpstr>
      <vt:lpstr>Слайд 6</vt:lpstr>
      <vt:lpstr>Слайд 7</vt:lpstr>
      <vt:lpstr>Основные направления конкурсов</vt:lpstr>
      <vt:lpstr>Дидактический прием решения активизации новых методологических оснований – проведение конкурсов</vt:lpstr>
      <vt:lpstr>Цель проведения конкурсов</vt:lpstr>
      <vt:lpstr>Формирование общих компетенций</vt:lpstr>
      <vt:lpstr>Усилить практическую направленность профессионального образования позволяют конкурсы профессионального мастерства</vt:lpstr>
      <vt:lpstr>Конкурсы как часть образовательной системы, среда педагогического взаимодействия педагогов, специалистов производственного обучения и работодателей</vt:lpstr>
      <vt:lpstr>Подводя итоги</vt:lpstr>
      <vt:lpstr> 4. Направление методических пособий на присвоение грифа. Порядок и алгоритм представления </vt:lpstr>
      <vt:lpstr>Виды учебных изданий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Самые необычные лифты в мире</dc:title>
  <dc:creator>Redactor</dc:creator>
  <cp:lastModifiedBy>AKVK</cp:lastModifiedBy>
  <cp:revision>51</cp:revision>
  <dcterms:created xsi:type="dcterms:W3CDTF">2018-08-22T06:00:12Z</dcterms:created>
  <dcterms:modified xsi:type="dcterms:W3CDTF">2020-10-23T01:46:05Z</dcterms:modified>
</cp:coreProperties>
</file>